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3000"/>
      </a:spcBef>
      <a:spcAft>
        <a:spcPts val="0"/>
      </a:spcAft>
      <a:buClrTx/>
      <a:buSzTx/>
      <a:buFontTx/>
      <a:buNone/>
      <a:tabLst/>
      <a:defRPr b="0" baseline="0" cap="none" i="0" spc="0" strike="noStrike" sz="3800" u="none" kumimoji="0" normalizeH="0">
        <a:ln>
          <a:noFill/>
        </a:ln>
        <a:solidFill>
          <a:srgbClr val="3E231A"/>
        </a:solidFill>
        <a:effectLst/>
        <a:uFillTx/>
        <a:latin typeface="+mn-lt"/>
        <a:ea typeface="+mn-ea"/>
        <a:cs typeface="+mn-cs"/>
        <a:sym typeface="Papyrus"/>
      </a:defRPr>
    </a:lvl1pPr>
    <a:lvl2pPr marL="0" marR="0" indent="0" algn="l" defTabSz="584200" rtl="0" fontAlgn="auto" latinLnBrk="0" hangingPunct="0">
      <a:lnSpc>
        <a:spcPct val="100000"/>
      </a:lnSpc>
      <a:spcBef>
        <a:spcPts val="3000"/>
      </a:spcBef>
      <a:spcAft>
        <a:spcPts val="0"/>
      </a:spcAft>
      <a:buClrTx/>
      <a:buSzTx/>
      <a:buFontTx/>
      <a:buNone/>
      <a:tabLst/>
      <a:defRPr b="0" baseline="0" cap="none" i="0" spc="0" strike="noStrike" sz="3800" u="none" kumimoji="0" normalizeH="0">
        <a:ln>
          <a:noFill/>
        </a:ln>
        <a:solidFill>
          <a:srgbClr val="3E231A"/>
        </a:solidFill>
        <a:effectLst/>
        <a:uFillTx/>
        <a:latin typeface="+mn-lt"/>
        <a:ea typeface="+mn-ea"/>
        <a:cs typeface="+mn-cs"/>
        <a:sym typeface="Papyrus"/>
      </a:defRPr>
    </a:lvl2pPr>
    <a:lvl3pPr marL="0" marR="0" indent="0" algn="l" defTabSz="584200" rtl="0" fontAlgn="auto" latinLnBrk="0" hangingPunct="0">
      <a:lnSpc>
        <a:spcPct val="100000"/>
      </a:lnSpc>
      <a:spcBef>
        <a:spcPts val="3000"/>
      </a:spcBef>
      <a:spcAft>
        <a:spcPts val="0"/>
      </a:spcAft>
      <a:buClrTx/>
      <a:buSzTx/>
      <a:buFontTx/>
      <a:buNone/>
      <a:tabLst/>
      <a:defRPr b="0" baseline="0" cap="none" i="0" spc="0" strike="noStrike" sz="3800" u="none" kumimoji="0" normalizeH="0">
        <a:ln>
          <a:noFill/>
        </a:ln>
        <a:solidFill>
          <a:srgbClr val="3E231A"/>
        </a:solidFill>
        <a:effectLst/>
        <a:uFillTx/>
        <a:latin typeface="+mn-lt"/>
        <a:ea typeface="+mn-ea"/>
        <a:cs typeface="+mn-cs"/>
        <a:sym typeface="Papyrus"/>
      </a:defRPr>
    </a:lvl3pPr>
    <a:lvl4pPr marL="0" marR="0" indent="0" algn="l" defTabSz="584200" rtl="0" fontAlgn="auto" latinLnBrk="0" hangingPunct="0">
      <a:lnSpc>
        <a:spcPct val="100000"/>
      </a:lnSpc>
      <a:spcBef>
        <a:spcPts val="3000"/>
      </a:spcBef>
      <a:spcAft>
        <a:spcPts val="0"/>
      </a:spcAft>
      <a:buClrTx/>
      <a:buSzTx/>
      <a:buFontTx/>
      <a:buNone/>
      <a:tabLst/>
      <a:defRPr b="0" baseline="0" cap="none" i="0" spc="0" strike="noStrike" sz="3800" u="none" kumimoji="0" normalizeH="0">
        <a:ln>
          <a:noFill/>
        </a:ln>
        <a:solidFill>
          <a:srgbClr val="3E231A"/>
        </a:solidFill>
        <a:effectLst/>
        <a:uFillTx/>
        <a:latin typeface="+mn-lt"/>
        <a:ea typeface="+mn-ea"/>
        <a:cs typeface="+mn-cs"/>
        <a:sym typeface="Papyrus"/>
      </a:defRPr>
    </a:lvl4pPr>
    <a:lvl5pPr marL="0" marR="0" indent="0" algn="l" defTabSz="584200" rtl="0" fontAlgn="auto" latinLnBrk="0" hangingPunct="0">
      <a:lnSpc>
        <a:spcPct val="100000"/>
      </a:lnSpc>
      <a:spcBef>
        <a:spcPts val="3000"/>
      </a:spcBef>
      <a:spcAft>
        <a:spcPts val="0"/>
      </a:spcAft>
      <a:buClrTx/>
      <a:buSzTx/>
      <a:buFontTx/>
      <a:buNone/>
      <a:tabLst/>
      <a:defRPr b="0" baseline="0" cap="none" i="0" spc="0" strike="noStrike" sz="3800" u="none" kumimoji="0" normalizeH="0">
        <a:ln>
          <a:noFill/>
        </a:ln>
        <a:solidFill>
          <a:srgbClr val="3E231A"/>
        </a:solidFill>
        <a:effectLst/>
        <a:uFillTx/>
        <a:latin typeface="+mn-lt"/>
        <a:ea typeface="+mn-ea"/>
        <a:cs typeface="+mn-cs"/>
        <a:sym typeface="Papyrus"/>
      </a:defRPr>
    </a:lvl5pPr>
    <a:lvl6pPr marL="0" marR="0" indent="0" algn="l" defTabSz="584200" rtl="0" fontAlgn="auto" latinLnBrk="0" hangingPunct="0">
      <a:lnSpc>
        <a:spcPct val="100000"/>
      </a:lnSpc>
      <a:spcBef>
        <a:spcPts val="3000"/>
      </a:spcBef>
      <a:spcAft>
        <a:spcPts val="0"/>
      </a:spcAft>
      <a:buClrTx/>
      <a:buSzTx/>
      <a:buFontTx/>
      <a:buNone/>
      <a:tabLst/>
      <a:defRPr b="0" baseline="0" cap="none" i="0" spc="0" strike="noStrike" sz="3800" u="none" kumimoji="0" normalizeH="0">
        <a:ln>
          <a:noFill/>
        </a:ln>
        <a:solidFill>
          <a:srgbClr val="3E231A"/>
        </a:solidFill>
        <a:effectLst/>
        <a:uFillTx/>
        <a:latin typeface="+mn-lt"/>
        <a:ea typeface="+mn-ea"/>
        <a:cs typeface="+mn-cs"/>
        <a:sym typeface="Papyrus"/>
      </a:defRPr>
    </a:lvl6pPr>
    <a:lvl7pPr marL="0" marR="0" indent="0" algn="l" defTabSz="584200" rtl="0" fontAlgn="auto" latinLnBrk="0" hangingPunct="0">
      <a:lnSpc>
        <a:spcPct val="100000"/>
      </a:lnSpc>
      <a:spcBef>
        <a:spcPts val="3000"/>
      </a:spcBef>
      <a:spcAft>
        <a:spcPts val="0"/>
      </a:spcAft>
      <a:buClrTx/>
      <a:buSzTx/>
      <a:buFontTx/>
      <a:buNone/>
      <a:tabLst/>
      <a:defRPr b="0" baseline="0" cap="none" i="0" spc="0" strike="noStrike" sz="3800" u="none" kumimoji="0" normalizeH="0">
        <a:ln>
          <a:noFill/>
        </a:ln>
        <a:solidFill>
          <a:srgbClr val="3E231A"/>
        </a:solidFill>
        <a:effectLst/>
        <a:uFillTx/>
        <a:latin typeface="+mn-lt"/>
        <a:ea typeface="+mn-ea"/>
        <a:cs typeface="+mn-cs"/>
        <a:sym typeface="Papyrus"/>
      </a:defRPr>
    </a:lvl7pPr>
    <a:lvl8pPr marL="0" marR="0" indent="0" algn="l" defTabSz="584200" rtl="0" fontAlgn="auto" latinLnBrk="0" hangingPunct="0">
      <a:lnSpc>
        <a:spcPct val="100000"/>
      </a:lnSpc>
      <a:spcBef>
        <a:spcPts val="3000"/>
      </a:spcBef>
      <a:spcAft>
        <a:spcPts val="0"/>
      </a:spcAft>
      <a:buClrTx/>
      <a:buSzTx/>
      <a:buFontTx/>
      <a:buNone/>
      <a:tabLst/>
      <a:defRPr b="0" baseline="0" cap="none" i="0" spc="0" strike="noStrike" sz="3800" u="none" kumimoji="0" normalizeH="0">
        <a:ln>
          <a:noFill/>
        </a:ln>
        <a:solidFill>
          <a:srgbClr val="3E231A"/>
        </a:solidFill>
        <a:effectLst/>
        <a:uFillTx/>
        <a:latin typeface="+mn-lt"/>
        <a:ea typeface="+mn-ea"/>
        <a:cs typeface="+mn-cs"/>
        <a:sym typeface="Papyrus"/>
      </a:defRPr>
    </a:lvl8pPr>
    <a:lvl9pPr marL="0" marR="0" indent="0" algn="l" defTabSz="584200" rtl="0" fontAlgn="auto" latinLnBrk="0" hangingPunct="0">
      <a:lnSpc>
        <a:spcPct val="100000"/>
      </a:lnSpc>
      <a:spcBef>
        <a:spcPts val="3000"/>
      </a:spcBef>
      <a:spcAft>
        <a:spcPts val="0"/>
      </a:spcAft>
      <a:buClrTx/>
      <a:buSzTx/>
      <a:buFontTx/>
      <a:buNone/>
      <a:tabLst/>
      <a:defRPr b="0" baseline="0" cap="none" i="0" spc="0" strike="noStrike" sz="3800" u="none" kumimoji="0" normalizeH="0">
        <a:ln>
          <a:noFill/>
        </a:ln>
        <a:solidFill>
          <a:srgbClr val="3E231A"/>
        </a:solidFill>
        <a:effectLst/>
        <a:uFillTx/>
        <a:latin typeface="+mn-lt"/>
        <a:ea typeface="+mn-ea"/>
        <a:cs typeface="+mn-cs"/>
        <a:sym typeface="Papyru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noFill/>
        </a:fill>
      </a:tcStyle>
    </a:wholeTbl>
    <a:band2H>
      <a:tcTxStyle b="def" i="def"/>
      <a:tcStyle>
        <a:tcBdr/>
        <a:fill>
          <a:solidFill>
            <a:srgbClr val="FFEBD2">
              <a:alpha val="48000"/>
            </a:srgbClr>
          </a:solidFill>
        </a:fill>
      </a:tcStyle>
    </a:band2H>
    <a:firstCol>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firstCol>
    <a:lastRow>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lastRow>
    <a:firstRow>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firstRow>
  </a:tblStyle>
  <a:tblStyle styleId="{C7B018BB-80A7-4F77-B60F-C8B233D01FF8}"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noFill/>
        </a:fill>
      </a:tcStyle>
    </a:wholeTbl>
    <a:band2H>
      <a:tcTxStyle b="def" i="def"/>
      <a:tcStyle>
        <a:tcBdr/>
        <a:fill>
          <a:solidFill>
            <a:srgbClr val="76654F">
              <a:alpha val="20000"/>
            </a:srgbClr>
          </a:solidFill>
        </a:fill>
      </a:tcStyle>
    </a:band2H>
    <a:firstCol>
      <a:tcTxStyle b="off" i="off">
        <a:fontRef idx="minor">
          <a:srgbClr val="FFFFFF"/>
        </a:fontRef>
        <a:srgbClr val="FFFFFF"/>
      </a:tcTxStyle>
      <a:tcStyle>
        <a:tcBdr>
          <a:left>
            <a:ln w="12700" cap="flat">
              <a:solidFill>
                <a:srgbClr val="3E231A"/>
              </a:solidFill>
              <a:prstDash val="solid"/>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3E231A"/>
              </a:solidFill>
              <a:prstDash val="solid"/>
              <a:miter lim="400000"/>
            </a:ln>
          </a:insideV>
        </a:tcBdr>
        <a:fill>
          <a:solidFill>
            <a:srgbClr val="9BA7B4">
              <a:alpha val="9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6F8B9E">
              <a:alpha val="9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6F8B9E">
              <a:alpha val="90000"/>
            </a:srgbClr>
          </a:solidFill>
        </a:fill>
      </a:tcStyle>
    </a:firstRow>
  </a:tblStyle>
  <a:tblStyle styleId="{EEE7283C-3CF3-47DC-8721-378D4A62B228}"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noFill/>
        </a:fill>
      </a:tcStyle>
    </a:wholeTbl>
    <a:band2H>
      <a:tcTxStyle b="def" i="def"/>
      <a:tcStyle>
        <a:tcBdr/>
        <a:fill>
          <a:solidFill>
            <a:srgbClr val="B1A596">
              <a:alpha val="20000"/>
            </a:srgbClr>
          </a:solidFill>
        </a:fill>
      </a:tcStyle>
    </a:band2H>
    <a:firstCol>
      <a:tcTxStyle b="off" i="off">
        <a:fontRef idx="minor">
          <a:srgbClr val="3E231A"/>
        </a:fontRef>
        <a:srgbClr val="3E231A"/>
      </a:tcTxStyle>
      <a:tcStyle>
        <a:tcBdr>
          <a:left>
            <a:ln w="12700" cap="flat">
              <a:solidFill>
                <a:srgbClr val="3D231A"/>
              </a:solidFill>
              <a:prstDash val="solid"/>
              <a:miter lim="400000"/>
            </a:ln>
          </a:left>
          <a:right>
            <a:ln w="12700" cap="flat">
              <a:solidFill>
                <a:srgbClr val="3D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CA581">
              <a:alpha val="50000"/>
            </a:srgbClr>
          </a:solidFill>
        </a:fill>
      </a:tcStyle>
    </a:firstCol>
    <a:lastRow>
      <a:tcTxStyle b="off" i="off">
        <a:fontRef idx="minor">
          <a:srgbClr val="3E231A"/>
        </a:fontRef>
        <a:srgbClr val="3E231A"/>
      </a:tcTxStyle>
      <a:tcStyle>
        <a:tcBdr>
          <a:left>
            <a:ln w="12700" cap="flat">
              <a:noFill/>
              <a:miter lim="400000"/>
            </a:ln>
          </a:left>
          <a:right>
            <a:ln w="12700" cap="flat">
              <a:noFill/>
              <a:miter lim="400000"/>
            </a:ln>
          </a:right>
          <a:top>
            <a:ln w="254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solidFill>
            <a:srgbClr val="A56333">
              <a:alpha val="75000"/>
            </a:srgbClr>
          </a:solidFill>
        </a:fill>
      </a:tcStyle>
    </a:firstRow>
  </a:tblStyle>
  <a:tblStyle styleId="{CF821DB8-F4EB-4A41-A1BA-3FCAFE7338EE}"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C19B68">
              <a:alpha val="50000"/>
            </a:srgbClr>
          </a:solidFill>
        </a:fill>
      </a:tcStyle>
    </a:wholeTbl>
    <a:band2H>
      <a:tcTxStyle b="def" i="def"/>
      <a:tcStyle>
        <a:tcBdr/>
        <a:fill>
          <a:solidFill>
            <a:srgbClr val="C09B6C">
              <a:alpha val="26000"/>
            </a:srgbClr>
          </a:solidFill>
        </a:fill>
      </a:tcStyle>
    </a:band2H>
    <a:firstCol>
      <a:tcTxStyle b="off" i="off">
        <a:fontRef idx="minor">
          <a:srgbClr val="FFFFFF"/>
        </a:fontRef>
        <a:srgbClr val="FFFFFF"/>
      </a:tcTxStyle>
      <a:tcStyle>
        <a:tcBdr>
          <a:left>
            <a:ln w="12700" cap="flat">
              <a:solidFill>
                <a:srgbClr val="3E231A"/>
              </a:solidFill>
              <a:prstDash val="solid"/>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45C39">
              <a:alpha val="8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solidFill>
            <a:srgbClr val="A77A48">
              <a:alpha val="81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solidFill>
            <a:srgbClr val="633E29">
              <a:alpha val="85000"/>
            </a:srgbClr>
          </a:solidFill>
        </a:fill>
      </a:tcStyle>
    </a:firstRow>
  </a:tblStyle>
  <a:tblStyle styleId="{33BA23B1-9221-436E-865A-0063620EA4FD}"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solidFill>
                <a:srgbClr val="828D8E"/>
              </a:solidFill>
              <a:prstDash val="solid"/>
              <a:miter lim="400000"/>
            </a:ln>
          </a:insideH>
          <a:insideV>
            <a:ln w="12700" cap="flat">
              <a:noFill/>
              <a:miter lim="400000"/>
            </a:ln>
          </a:insideV>
        </a:tcBdr>
        <a:fill>
          <a:noFill/>
        </a:fill>
      </a:tcStyle>
    </a:wholeTbl>
    <a:band2H>
      <a:tcTxStyle b="def" i="def"/>
      <a:tcStyle>
        <a:tcBdr/>
        <a:fill>
          <a:solidFill>
            <a:srgbClr val="76654F">
              <a:alpha val="20000"/>
            </a:srgbClr>
          </a:solidFill>
        </a:fill>
      </a:tcStyle>
    </a:band2H>
    <a:firstCol>
      <a:tcTxStyle b="off" i="off">
        <a:fontRef idx="minor">
          <a:srgbClr val="3E231A"/>
        </a:fontRef>
        <a:srgbClr val="3E231A"/>
      </a:tcTxStyle>
      <a:tcStyle>
        <a:tcBdr>
          <a:left>
            <a:ln w="12700" cap="flat">
              <a:solidFill>
                <a:srgbClr val="828D8E"/>
              </a:solidFill>
              <a:prstDash val="solid"/>
              <a:miter lim="400000"/>
            </a:ln>
          </a:left>
          <a:right>
            <a:ln w="12700" cap="flat">
              <a:solidFill>
                <a:srgbClr val="828D8E"/>
              </a:solidFill>
              <a:prstDash val="solid"/>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solidFill>
                <a:srgbClr val="828D8E"/>
              </a:solidFill>
              <a:prstDash val="solid"/>
              <a:miter lim="400000"/>
            </a:ln>
          </a:insideH>
          <a:insideV>
            <a:ln w="12700" cap="flat">
              <a:noFill/>
              <a:miter lim="400000"/>
            </a:ln>
          </a:insideV>
        </a:tcBdr>
        <a:fill>
          <a:solidFill>
            <a:srgbClr val="E6DFD8">
              <a:alpha val="61000"/>
            </a:srgbClr>
          </a:solidFill>
        </a:fill>
      </a:tcStyle>
    </a:firstCol>
    <a:lastRow>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noFill/>
              <a:miter lim="400000"/>
            </a:ln>
          </a:insideH>
          <a:insideV>
            <a:ln w="12700" cap="flat">
              <a:noFill/>
              <a:miter lim="400000"/>
            </a:ln>
          </a:insideV>
        </a:tcBdr>
        <a:fill>
          <a:solidFill>
            <a:srgbClr val="E6DFD8">
              <a:alpha val="61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noFill/>
              <a:miter lim="400000"/>
            </a:ln>
          </a:insideH>
          <a:insideV>
            <a:ln w="12700" cap="flat">
              <a:noFill/>
              <a:miter lim="400000"/>
            </a:ln>
          </a:insideV>
        </a:tcBdr>
        <a:fill>
          <a:solidFill>
            <a:srgbClr val="5D5E5F"/>
          </a:solidFill>
        </a:fill>
      </a:tcStyle>
    </a:firstRow>
  </a:tblStyle>
  <a:tblStyle styleId="{2708684C-4D16-4618-839F-0558EEFCDFE6}" styleName="">
    <a:tblBg/>
    <a:wholeTbl>
      <a:tcTxStyle b="off" i="off">
        <a:fontRef idx="minor">
          <a:srgbClr val="232323"/>
        </a:fontRef>
        <a:srgbClr val="232323"/>
      </a:tcTxStyle>
      <a:tcStyle>
        <a:tcBdr>
          <a:left>
            <a:ln w="12700" cap="flat">
              <a:solidFill>
                <a:srgbClr val="83867F"/>
              </a:solidFill>
              <a:custDash>
                <a:ds d="200000" sp="200000"/>
              </a:custDash>
              <a:miter lim="400000"/>
            </a:ln>
          </a:left>
          <a:right>
            <a:ln w="12700" cap="flat">
              <a:solidFill>
                <a:srgbClr val="83867F"/>
              </a:solidFill>
              <a:custDash>
                <a:ds d="200000" sp="200000"/>
              </a:custDash>
              <a:miter lim="400000"/>
            </a:ln>
          </a:right>
          <a:top>
            <a:ln w="12700" cap="flat">
              <a:solidFill>
                <a:srgbClr val="83867F"/>
              </a:solidFill>
              <a:custDash>
                <a:ds d="200000" sp="200000"/>
              </a:custDash>
              <a:miter lim="400000"/>
            </a:ln>
          </a:top>
          <a:bottom>
            <a:ln w="12700" cap="flat">
              <a:solidFill>
                <a:srgbClr val="83867F"/>
              </a:solidFill>
              <a:custDash>
                <a:ds d="200000" sp="200000"/>
              </a:custDash>
              <a:miter lim="400000"/>
            </a:ln>
          </a:bottom>
          <a:insideH>
            <a:ln w="12700" cap="flat">
              <a:solidFill>
                <a:srgbClr val="83867F"/>
              </a:solidFill>
              <a:custDash>
                <a:ds d="200000" sp="200000"/>
              </a:custDash>
              <a:miter lim="400000"/>
            </a:ln>
          </a:insideH>
          <a:insideV>
            <a:ln w="12700" cap="flat">
              <a:solidFill>
                <a:srgbClr val="83867F"/>
              </a:solidFill>
              <a:custDash>
                <a:ds d="200000" sp="200000"/>
              </a:custDash>
              <a:miter lim="400000"/>
            </a:ln>
          </a:insideV>
        </a:tcBdr>
        <a:fill>
          <a:noFill/>
        </a:fill>
      </a:tcStyle>
    </a:wholeTbl>
    <a:band2H>
      <a:tcTxStyle b="def" i="def"/>
      <a:tcStyle>
        <a:tcBdr/>
        <a:fill>
          <a:solidFill>
            <a:srgbClr val="76654F">
              <a:alpha val="20000"/>
            </a:srgbClr>
          </a:solidFill>
        </a:fill>
      </a:tcStyle>
    </a:band2H>
    <a:firstCol>
      <a:tcTxStyle b="off" i="off">
        <a:fontRef idx="minor">
          <a:srgbClr val="232323"/>
        </a:fontRef>
        <a:srgbClr val="232323"/>
      </a:tcTxStyle>
      <a:tcStyle>
        <a:tcBdr>
          <a:left>
            <a:ln w="12700" cap="flat">
              <a:noFill/>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32323"/>
        </a:fontRef>
        <a:srgbClr val="232323"/>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32323"/>
        </a:fontRef>
        <a:srgbClr val="232323"/>
      </a:tcTxStyle>
      <a:tcStyle>
        <a:tcBdr>
          <a:left>
            <a:ln w="12700" cap="flat">
              <a:noFill/>
              <a:miter lim="400000"/>
            </a:ln>
          </a:left>
          <a:right>
            <a:ln w="12700" cap="flat">
              <a:noFill/>
              <a:miter lim="400000"/>
            </a:ln>
          </a:right>
          <a:top>
            <a:ln w="12700" cap="flat">
              <a:noFill/>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1270000" y="1689100"/>
            <a:ext cx="10464800" cy="3467100"/>
          </a:xfrm>
          <a:prstGeom prst="rect">
            <a:avLst/>
          </a:prstGeom>
        </p:spPr>
        <p:txBody>
          <a:bodyPr anchor="b"/>
          <a:lstStyle>
            <a:lvl1pPr algn="ctr"/>
          </a:lstStyle>
          <a:p>
            <a:pPr/>
            <a:r>
              <a:t>Title Text</a:t>
            </a:r>
          </a:p>
        </p:txBody>
      </p:sp>
      <p:sp>
        <p:nvSpPr>
          <p:cNvPr id="12" name="Body Level One…"/>
          <p:cNvSpPr txBox="1"/>
          <p:nvPr>
            <p:ph type="body" sz="quarter" idx="1"/>
          </p:nvPr>
        </p:nvSpPr>
        <p:spPr>
          <a:xfrm>
            <a:off x="1270000" y="5181600"/>
            <a:ext cx="10464800" cy="14605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3"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01" name="Pyramids of Giza silhouetted against an orange sunset"/>
          <p:cNvSpPr/>
          <p:nvPr>
            <p:ph type="pic" sz="quarter" idx="21"/>
          </p:nvPr>
        </p:nvSpPr>
        <p:spPr>
          <a:xfrm>
            <a:off x="7391400" y="762000"/>
            <a:ext cx="4660900" cy="3075332"/>
          </a:xfrm>
          <a:prstGeom prst="rect">
            <a:avLst/>
          </a:prstGeom>
          <a:ln w="9525">
            <a:round/>
          </a:ln>
        </p:spPr>
        <p:txBody>
          <a:bodyPr lIns="91439" tIns="45719" rIns="91439" bIns="45719" anchor="t">
            <a:noAutofit/>
          </a:bodyPr>
          <a:lstStyle/>
          <a:p>
            <a:pPr/>
          </a:p>
        </p:txBody>
      </p:sp>
      <p:sp>
        <p:nvSpPr>
          <p:cNvPr id="102" name="Close-up of a pyramid in Giza"/>
          <p:cNvSpPr/>
          <p:nvPr>
            <p:ph type="pic" sz="half" idx="22"/>
          </p:nvPr>
        </p:nvSpPr>
        <p:spPr>
          <a:xfrm>
            <a:off x="6901631" y="3197028"/>
            <a:ext cx="5380144" cy="8115301"/>
          </a:xfrm>
          <a:prstGeom prst="rect">
            <a:avLst/>
          </a:prstGeom>
          <a:ln w="9525">
            <a:round/>
          </a:ln>
        </p:spPr>
        <p:txBody>
          <a:bodyPr lIns="91439" tIns="45719" rIns="91439" bIns="45719" anchor="t">
            <a:noAutofit/>
          </a:bodyPr>
          <a:lstStyle/>
          <a:p>
            <a:pPr/>
          </a:p>
        </p:txBody>
      </p:sp>
      <p:sp>
        <p:nvSpPr>
          <p:cNvPr id="103" name="Sphinx in front of the pyramids of Giza with a clear blue sky in the background"/>
          <p:cNvSpPr/>
          <p:nvPr>
            <p:ph type="pic" idx="23"/>
          </p:nvPr>
        </p:nvSpPr>
        <p:spPr>
          <a:xfrm>
            <a:off x="-2291141" y="-26019"/>
            <a:ext cx="12309676" cy="9233763"/>
          </a:xfrm>
          <a:prstGeom prst="rect">
            <a:avLst/>
          </a:prstGeom>
          <a:ln w="9525">
            <a:round/>
          </a:ln>
        </p:spPr>
        <p:txBody>
          <a:bodyPr lIns="91439" tIns="45719" rIns="91439" bIns="45719" anchor="t">
            <a:noAutofit/>
          </a:bodyPr>
          <a:lstStyle/>
          <a:p>
            <a:pP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1" name="“Type a quote here.”"/>
          <p:cNvSpPr txBox="1"/>
          <p:nvPr>
            <p:ph type="body" sz="quarter" idx="21"/>
          </p:nvPr>
        </p:nvSpPr>
        <p:spPr>
          <a:xfrm>
            <a:off x="1270000" y="4267200"/>
            <a:ext cx="10464800" cy="850900"/>
          </a:xfrm>
          <a:prstGeom prst="rect">
            <a:avLst/>
          </a:prstGeom>
        </p:spPr>
        <p:txBody>
          <a:bodyPr>
            <a:spAutoFit/>
          </a:bodyPr>
          <a:lstStyle>
            <a:lvl1pPr marL="0" indent="0" algn="ctr">
              <a:spcBef>
                <a:spcPts val="0"/>
              </a:spcBef>
              <a:buSzTx/>
              <a:buNone/>
            </a:lvl1pPr>
          </a:lstStyle>
          <a:p>
            <a:pPr/>
            <a:r>
              <a:t>“Type a quote here.”</a:t>
            </a:r>
          </a:p>
        </p:txBody>
      </p:sp>
      <p:sp>
        <p:nvSpPr>
          <p:cNvPr id="112" name="–Johnny Appleseed"/>
          <p:cNvSpPr txBox="1"/>
          <p:nvPr>
            <p:ph type="body" sz="quarter" idx="22"/>
          </p:nvPr>
        </p:nvSpPr>
        <p:spPr>
          <a:xfrm>
            <a:off x="1270000" y="6362700"/>
            <a:ext cx="10464800" cy="647700"/>
          </a:xfrm>
          <a:prstGeom prst="rect">
            <a:avLst/>
          </a:prstGeom>
        </p:spPr>
        <p:txBody>
          <a:bodyPr anchor="t">
            <a:spAutoFit/>
          </a:bodyPr>
          <a:lstStyle>
            <a:lvl1pPr marL="0" indent="0" algn="ctr">
              <a:spcBef>
                <a:spcPts val="0"/>
              </a:spcBef>
              <a:buSzTx/>
              <a:buNone/>
              <a:defRPr sz="2800"/>
            </a:lvl1pPr>
          </a:lstStyle>
          <a:p>
            <a:pPr/>
            <a:r>
              <a:t>–Johnny Appleseed</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20" name="Pyramids of Giza silhouetted against an orange sunset"/>
          <p:cNvSpPr/>
          <p:nvPr>
            <p:ph type="pic" idx="21"/>
          </p:nvPr>
        </p:nvSpPr>
        <p:spPr>
          <a:xfrm>
            <a:off x="-355600" y="0"/>
            <a:ext cx="14782326" cy="10375900"/>
          </a:xfrm>
          <a:prstGeom prst="rect">
            <a:avLst/>
          </a:prstGeom>
        </p:spPr>
        <p:txBody>
          <a:bodyPr lIns="91439" tIns="45719" rIns="91439" bIns="45719" anchor="t">
            <a:noAutofit/>
          </a:bodyPr>
          <a:lstStyle/>
          <a:p>
            <a:pP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Pyramids of Giza silhouetted against an orange sunset"/>
          <p:cNvSpPr/>
          <p:nvPr>
            <p:ph type="pic" idx="21"/>
          </p:nvPr>
        </p:nvSpPr>
        <p:spPr>
          <a:xfrm>
            <a:off x="1574800" y="114300"/>
            <a:ext cx="9855200" cy="6502609"/>
          </a:xfrm>
          <a:prstGeom prst="rect">
            <a:avLst/>
          </a:prstGeom>
          <a:ln w="9525">
            <a:round/>
          </a:ln>
        </p:spPr>
        <p:txBody>
          <a:bodyPr lIns="91439" tIns="45719" rIns="91439" bIns="45719" anchor="t">
            <a:noAutofit/>
          </a:bodyPr>
          <a:lstStyle/>
          <a:p>
            <a:pPr/>
          </a:p>
        </p:txBody>
      </p:sp>
      <p:sp>
        <p:nvSpPr>
          <p:cNvPr id="21" name="Title Text"/>
          <p:cNvSpPr txBox="1"/>
          <p:nvPr>
            <p:ph type="title"/>
          </p:nvPr>
        </p:nvSpPr>
        <p:spPr>
          <a:xfrm>
            <a:off x="1270000" y="6680200"/>
            <a:ext cx="10464800" cy="1270000"/>
          </a:xfrm>
          <a:prstGeom prst="rect">
            <a:avLst/>
          </a:prstGeom>
        </p:spPr>
        <p:txBody>
          <a:bodyPr anchor="b"/>
          <a:lstStyle>
            <a:lvl1pPr algn="ctr"/>
          </a:lstStyle>
          <a:p>
            <a:pPr/>
            <a:r>
              <a:t>Title Text</a:t>
            </a:r>
          </a:p>
        </p:txBody>
      </p:sp>
      <p:sp>
        <p:nvSpPr>
          <p:cNvPr id="22" name="Body Level One…"/>
          <p:cNvSpPr txBox="1"/>
          <p:nvPr>
            <p:ph type="body" sz="quarter" idx="1"/>
          </p:nvPr>
        </p:nvSpPr>
        <p:spPr>
          <a:xfrm>
            <a:off x="1270000" y="7835900"/>
            <a:ext cx="10464800" cy="14605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270000" y="3289300"/>
            <a:ext cx="10464800" cy="3175000"/>
          </a:xfrm>
          <a:prstGeom prst="rect">
            <a:avLst/>
          </a:prstGeom>
        </p:spPr>
        <p:txBody>
          <a:bodyPr/>
          <a:lstStyle>
            <a:lvl1pPr algn="ct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Pyramids of Giza silhouetted against an orange sunset"/>
          <p:cNvSpPr/>
          <p:nvPr>
            <p:ph type="pic" idx="21"/>
          </p:nvPr>
        </p:nvSpPr>
        <p:spPr>
          <a:xfrm>
            <a:off x="3759200" y="825500"/>
            <a:ext cx="11548692" cy="7620000"/>
          </a:xfrm>
          <a:prstGeom prst="rect">
            <a:avLst/>
          </a:prstGeom>
          <a:ln w="9525">
            <a:round/>
          </a:ln>
        </p:spPr>
        <p:txBody>
          <a:bodyPr lIns="91439" tIns="45719" rIns="91439" bIns="45719" anchor="t">
            <a:noAutofit/>
          </a:bodyPr>
          <a:lstStyle/>
          <a:p>
            <a:pPr/>
          </a:p>
        </p:txBody>
      </p:sp>
      <p:sp>
        <p:nvSpPr>
          <p:cNvPr id="39" name="Title Text"/>
          <p:cNvSpPr txBox="1"/>
          <p:nvPr>
            <p:ph type="title"/>
          </p:nvPr>
        </p:nvSpPr>
        <p:spPr>
          <a:xfrm>
            <a:off x="965200" y="1397000"/>
            <a:ext cx="5600700" cy="4038600"/>
          </a:xfrm>
          <a:prstGeom prst="rect">
            <a:avLst/>
          </a:prstGeom>
        </p:spPr>
        <p:txBody>
          <a:bodyPr anchor="b"/>
          <a:lstStyle>
            <a:lvl1pPr algn="ctr">
              <a:defRPr sz="6800"/>
            </a:lvl1pPr>
          </a:lstStyle>
          <a:p>
            <a:pPr/>
            <a:r>
              <a:t>Title Text</a:t>
            </a:r>
          </a:p>
        </p:txBody>
      </p:sp>
      <p:sp>
        <p:nvSpPr>
          <p:cNvPr id="40" name="Body Level One…"/>
          <p:cNvSpPr txBox="1"/>
          <p:nvPr>
            <p:ph type="body" sz="quarter" idx="1"/>
          </p:nvPr>
        </p:nvSpPr>
        <p:spPr>
          <a:xfrm>
            <a:off x="965200" y="5448300"/>
            <a:ext cx="5600700" cy="29337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lvl1pPr algn="ct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lvl1pPr algn="ctr"/>
          </a:lstStyle>
          <a:p>
            <a:pPr/>
            <a:r>
              <a:t>Title Text</a:t>
            </a:r>
          </a:p>
        </p:txBody>
      </p:sp>
      <p:sp>
        <p:nvSpPr>
          <p:cNvPr id="57" name="Body Level One…"/>
          <p:cNvSpPr txBox="1"/>
          <p:nvPr>
            <p:ph type="body" idx="1"/>
          </p:nvPr>
        </p:nvSpPr>
        <p:spPr>
          <a:xfrm>
            <a:off x="1270000" y="2819400"/>
            <a:ext cx="10464800" cy="5842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Pyramids of Giza silhouetted against an orange sunset"/>
          <p:cNvSpPr/>
          <p:nvPr>
            <p:ph type="pic" sz="half" idx="21"/>
          </p:nvPr>
        </p:nvSpPr>
        <p:spPr>
          <a:xfrm>
            <a:off x="5283200" y="2819400"/>
            <a:ext cx="8565280" cy="5651500"/>
          </a:xfrm>
          <a:prstGeom prst="rect">
            <a:avLst/>
          </a:prstGeom>
          <a:ln w="9525">
            <a:round/>
          </a:ln>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lvl1pPr algn="ctr"/>
          </a:lstStyle>
          <a:p>
            <a:pPr/>
            <a:r>
              <a:t>Title Text</a:t>
            </a:r>
          </a:p>
        </p:txBody>
      </p:sp>
      <p:sp>
        <p:nvSpPr>
          <p:cNvPr id="67" name="Body Level One…"/>
          <p:cNvSpPr txBox="1"/>
          <p:nvPr>
            <p:ph type="body" sz="half" idx="1"/>
          </p:nvPr>
        </p:nvSpPr>
        <p:spPr>
          <a:xfrm>
            <a:off x="1270000" y="2819400"/>
            <a:ext cx="5016500" cy="5651500"/>
          </a:xfrm>
          <a:prstGeom prst="rect">
            <a:avLst/>
          </a:prstGeom>
        </p:spPr>
        <p:txBody>
          <a:bodyPr/>
          <a:lstStyle>
            <a:lvl1pPr marL="368300" indent="-368300">
              <a:spcBef>
                <a:spcPts val="2800"/>
              </a:spcBef>
              <a:buBlip>
                <a:blip r:embed="rId2"/>
              </a:buBlip>
              <a:defRPr sz="3000"/>
            </a:lvl1pPr>
            <a:lvl2pPr marL="736600" indent="-368300">
              <a:spcBef>
                <a:spcPts val="2800"/>
              </a:spcBef>
              <a:buBlip>
                <a:blip r:embed="rId2"/>
              </a:buBlip>
              <a:defRPr sz="3000"/>
            </a:lvl2pPr>
            <a:lvl3pPr marL="1104900" indent="-368300">
              <a:spcBef>
                <a:spcPts val="2800"/>
              </a:spcBef>
              <a:buBlip>
                <a:blip r:embed="rId2"/>
              </a:buBlip>
              <a:defRPr sz="3000"/>
            </a:lvl3pPr>
            <a:lvl4pPr marL="1473200" indent="-368300">
              <a:spcBef>
                <a:spcPts val="2800"/>
              </a:spcBef>
              <a:buBlip>
                <a:blip r:embed="rId2"/>
              </a:buBlip>
              <a:defRPr sz="3000"/>
            </a:lvl4pPr>
            <a:lvl5pPr marL="1841500" indent="-368300">
              <a:spcBef>
                <a:spcPts val="2800"/>
              </a:spcBef>
              <a:buBlip>
                <a:blip r:embed="rId2"/>
              </a:buBlip>
              <a:defRPr sz="30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5" name="Title Text"/>
          <p:cNvSpPr txBox="1"/>
          <p:nvPr>
            <p:ph type="title"/>
          </p:nvPr>
        </p:nvSpPr>
        <p:spPr>
          <a:prstGeom prst="rect">
            <a:avLst/>
          </a:prstGeom>
        </p:spPr>
        <p:txBody>
          <a:bodyPr/>
          <a:lstStyle>
            <a:lvl1pPr algn="ctr"/>
          </a:lstStyle>
          <a:p>
            <a:pPr/>
            <a:r>
              <a:t>Title Text</a:t>
            </a:r>
          </a:p>
        </p:txBody>
      </p:sp>
      <p:sp>
        <p:nvSpPr>
          <p:cNvPr id="76" name="Body Level One…"/>
          <p:cNvSpPr txBox="1"/>
          <p:nvPr>
            <p:ph type="body" sz="half" idx="1"/>
          </p:nvPr>
        </p:nvSpPr>
        <p:spPr>
          <a:xfrm>
            <a:off x="1270000" y="2819400"/>
            <a:ext cx="5016500" cy="5651500"/>
          </a:xfrm>
          <a:prstGeom prst="rect">
            <a:avLst/>
          </a:prstGeom>
        </p:spPr>
        <p:txBody>
          <a:bodyPr/>
          <a:lstStyle>
            <a:lvl1pPr marL="368300" indent="-368300">
              <a:spcBef>
                <a:spcPts val="2800"/>
              </a:spcBef>
              <a:buBlip>
                <a:blip r:embed="rId2"/>
              </a:buBlip>
              <a:defRPr sz="3000"/>
            </a:lvl1pPr>
            <a:lvl2pPr marL="736600" indent="-368300">
              <a:spcBef>
                <a:spcPts val="2800"/>
              </a:spcBef>
              <a:buBlip>
                <a:blip r:embed="rId2"/>
              </a:buBlip>
              <a:defRPr sz="3000"/>
            </a:lvl2pPr>
            <a:lvl3pPr marL="1104900" indent="-368300">
              <a:spcBef>
                <a:spcPts val="2800"/>
              </a:spcBef>
              <a:buBlip>
                <a:blip r:embed="rId2"/>
              </a:buBlip>
              <a:defRPr sz="3000"/>
            </a:lvl3pPr>
            <a:lvl4pPr marL="1473200" indent="-368300">
              <a:spcBef>
                <a:spcPts val="2800"/>
              </a:spcBef>
              <a:buBlip>
                <a:blip r:embed="rId2"/>
              </a:buBlip>
              <a:defRPr sz="3000"/>
            </a:lvl4pPr>
            <a:lvl5pPr marL="1841500" indent="-368300">
              <a:spcBef>
                <a:spcPts val="2800"/>
              </a:spcBef>
              <a:buBlip>
                <a:blip r:embed="rId2"/>
              </a:buBlip>
              <a:defRPr sz="3000"/>
            </a:lvl5pPr>
          </a:lstStyle>
          <a:p>
            <a:pPr/>
            <a:r>
              <a:t>Body Level One</a:t>
            </a:r>
          </a:p>
          <a:p>
            <a:pPr lvl="1"/>
            <a:r>
              <a:t>Body Level Two</a:t>
            </a:r>
          </a:p>
          <a:p>
            <a:pPr lvl="2"/>
            <a:r>
              <a:t>Body Level Three</a:t>
            </a:r>
          </a:p>
          <a:p>
            <a:pPr lvl="3"/>
            <a:r>
              <a:t>Body Level Four</a:t>
            </a:r>
          </a:p>
          <a:p>
            <a:pPr lvl="4"/>
            <a:r>
              <a:t>Body Level Five</a:t>
            </a: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4" name="Title Text"/>
          <p:cNvSpPr txBox="1"/>
          <p:nvPr>
            <p:ph type="title"/>
          </p:nvPr>
        </p:nvSpPr>
        <p:spPr>
          <a:prstGeom prst="rect">
            <a:avLst/>
          </a:prstGeom>
        </p:spPr>
        <p:txBody>
          <a:bodyPr/>
          <a:lstStyle>
            <a:lvl1pPr algn="ctr"/>
          </a:lstStyle>
          <a:p>
            <a:pPr/>
            <a:r>
              <a:t>Title Text</a:t>
            </a:r>
          </a:p>
        </p:txBody>
      </p:sp>
      <p:sp>
        <p:nvSpPr>
          <p:cNvPr id="85" name="Body Level One…"/>
          <p:cNvSpPr txBox="1"/>
          <p:nvPr>
            <p:ph type="body" sz="half" idx="1"/>
          </p:nvPr>
        </p:nvSpPr>
        <p:spPr>
          <a:xfrm>
            <a:off x="1270000" y="2819400"/>
            <a:ext cx="5016500" cy="5651500"/>
          </a:xfrm>
          <a:prstGeom prst="rect">
            <a:avLst/>
          </a:prstGeom>
        </p:spPr>
        <p:txBody>
          <a:bodyPr/>
          <a:lstStyle>
            <a:lvl1pPr marL="368300" indent="-368300">
              <a:spcBef>
                <a:spcPts val="2800"/>
              </a:spcBef>
              <a:buBlip>
                <a:blip r:embed="rId2"/>
              </a:buBlip>
              <a:defRPr sz="3000"/>
            </a:lvl1pPr>
            <a:lvl2pPr marL="736600" indent="-368300">
              <a:spcBef>
                <a:spcPts val="2800"/>
              </a:spcBef>
              <a:buBlip>
                <a:blip r:embed="rId2"/>
              </a:buBlip>
              <a:defRPr sz="3000"/>
            </a:lvl2pPr>
            <a:lvl3pPr marL="1104900" indent="-368300">
              <a:spcBef>
                <a:spcPts val="2800"/>
              </a:spcBef>
              <a:buBlip>
                <a:blip r:embed="rId2"/>
              </a:buBlip>
              <a:defRPr sz="3000"/>
            </a:lvl3pPr>
            <a:lvl4pPr marL="1473200" indent="-368300">
              <a:spcBef>
                <a:spcPts val="2800"/>
              </a:spcBef>
              <a:buBlip>
                <a:blip r:embed="rId2"/>
              </a:buBlip>
              <a:defRPr sz="3000"/>
            </a:lvl4pPr>
            <a:lvl5pPr marL="1841500" indent="-368300">
              <a:spcBef>
                <a:spcPts val="2800"/>
              </a:spcBef>
              <a:buBlip>
                <a:blip r:embed="rId2"/>
              </a:buBlip>
              <a:defRPr sz="3000"/>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1270000" y="1168400"/>
            <a:ext cx="10464800" cy="7416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1270000" y="635000"/>
            <a:ext cx="10464800" cy="210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6337300" y="9296400"/>
            <a:ext cx="323478" cy="457200"/>
          </a:xfrm>
          <a:prstGeom prst="rect">
            <a:avLst/>
          </a:prstGeom>
          <a:ln w="12700">
            <a:miter lim="400000"/>
          </a:ln>
        </p:spPr>
        <p:txBody>
          <a:bodyPr wrap="none" lIns="50800" tIns="50800" rIns="50800" bIns="50800" anchor="b">
            <a:spAutoFit/>
          </a:bodyPr>
          <a:lstStyle>
            <a:lvl1pPr algn="ctr">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transition xmlns:p14="http://schemas.microsoft.com/office/powerpoint/2010/main" spd="med" advClick="1"/>
  <p:txStyles>
    <p:titleStyle>
      <a:lvl1pPr marL="0" marR="0" indent="0" algn="l" defTabSz="584200" latinLnBrk="0">
        <a:lnSpc>
          <a:spcPct val="100000"/>
        </a:lnSpc>
        <a:spcBef>
          <a:spcPts val="0"/>
        </a:spcBef>
        <a:spcAft>
          <a:spcPts val="0"/>
        </a:spcAft>
        <a:buClrTx/>
        <a:buSzTx/>
        <a:buFontTx/>
        <a:buNone/>
        <a:tabLst/>
        <a:defRPr b="0" baseline="0" cap="none" i="0" spc="0" strike="noStrike" sz="7200" u="none">
          <a:solidFill>
            <a:srgbClr val="3E231A"/>
          </a:solidFill>
          <a:uFillTx/>
          <a:latin typeface="+mn-lt"/>
          <a:ea typeface="+mn-ea"/>
          <a:cs typeface="+mn-cs"/>
          <a:sym typeface="Papyrus"/>
        </a:defRPr>
      </a:lvl1pPr>
      <a:lvl2pPr marL="0" marR="0" indent="0" algn="l" defTabSz="584200" latinLnBrk="0">
        <a:lnSpc>
          <a:spcPct val="100000"/>
        </a:lnSpc>
        <a:spcBef>
          <a:spcPts val="0"/>
        </a:spcBef>
        <a:spcAft>
          <a:spcPts val="0"/>
        </a:spcAft>
        <a:buClrTx/>
        <a:buSzTx/>
        <a:buFontTx/>
        <a:buNone/>
        <a:tabLst/>
        <a:defRPr b="0" baseline="0" cap="none" i="0" spc="0" strike="noStrike" sz="7200" u="none">
          <a:solidFill>
            <a:srgbClr val="3E231A"/>
          </a:solidFill>
          <a:uFillTx/>
          <a:latin typeface="+mn-lt"/>
          <a:ea typeface="+mn-ea"/>
          <a:cs typeface="+mn-cs"/>
          <a:sym typeface="Papyrus"/>
        </a:defRPr>
      </a:lvl2pPr>
      <a:lvl3pPr marL="0" marR="0" indent="0" algn="l" defTabSz="584200" latinLnBrk="0">
        <a:lnSpc>
          <a:spcPct val="100000"/>
        </a:lnSpc>
        <a:spcBef>
          <a:spcPts val="0"/>
        </a:spcBef>
        <a:spcAft>
          <a:spcPts val="0"/>
        </a:spcAft>
        <a:buClrTx/>
        <a:buSzTx/>
        <a:buFontTx/>
        <a:buNone/>
        <a:tabLst/>
        <a:defRPr b="0" baseline="0" cap="none" i="0" spc="0" strike="noStrike" sz="7200" u="none">
          <a:solidFill>
            <a:srgbClr val="3E231A"/>
          </a:solidFill>
          <a:uFillTx/>
          <a:latin typeface="+mn-lt"/>
          <a:ea typeface="+mn-ea"/>
          <a:cs typeface="+mn-cs"/>
          <a:sym typeface="Papyrus"/>
        </a:defRPr>
      </a:lvl3pPr>
      <a:lvl4pPr marL="0" marR="0" indent="0" algn="l" defTabSz="584200" latinLnBrk="0">
        <a:lnSpc>
          <a:spcPct val="100000"/>
        </a:lnSpc>
        <a:spcBef>
          <a:spcPts val="0"/>
        </a:spcBef>
        <a:spcAft>
          <a:spcPts val="0"/>
        </a:spcAft>
        <a:buClrTx/>
        <a:buSzTx/>
        <a:buFontTx/>
        <a:buNone/>
        <a:tabLst/>
        <a:defRPr b="0" baseline="0" cap="none" i="0" spc="0" strike="noStrike" sz="7200" u="none">
          <a:solidFill>
            <a:srgbClr val="3E231A"/>
          </a:solidFill>
          <a:uFillTx/>
          <a:latin typeface="+mn-lt"/>
          <a:ea typeface="+mn-ea"/>
          <a:cs typeface="+mn-cs"/>
          <a:sym typeface="Papyrus"/>
        </a:defRPr>
      </a:lvl4pPr>
      <a:lvl5pPr marL="0" marR="0" indent="0" algn="l" defTabSz="584200" latinLnBrk="0">
        <a:lnSpc>
          <a:spcPct val="100000"/>
        </a:lnSpc>
        <a:spcBef>
          <a:spcPts val="0"/>
        </a:spcBef>
        <a:spcAft>
          <a:spcPts val="0"/>
        </a:spcAft>
        <a:buClrTx/>
        <a:buSzTx/>
        <a:buFontTx/>
        <a:buNone/>
        <a:tabLst/>
        <a:defRPr b="0" baseline="0" cap="none" i="0" spc="0" strike="noStrike" sz="7200" u="none">
          <a:solidFill>
            <a:srgbClr val="3E231A"/>
          </a:solidFill>
          <a:uFillTx/>
          <a:latin typeface="+mn-lt"/>
          <a:ea typeface="+mn-ea"/>
          <a:cs typeface="+mn-cs"/>
          <a:sym typeface="Papyrus"/>
        </a:defRPr>
      </a:lvl5pPr>
      <a:lvl6pPr marL="0" marR="0" indent="0" algn="l" defTabSz="584200" latinLnBrk="0">
        <a:lnSpc>
          <a:spcPct val="100000"/>
        </a:lnSpc>
        <a:spcBef>
          <a:spcPts val="0"/>
        </a:spcBef>
        <a:spcAft>
          <a:spcPts val="0"/>
        </a:spcAft>
        <a:buClrTx/>
        <a:buSzTx/>
        <a:buFontTx/>
        <a:buNone/>
        <a:tabLst/>
        <a:defRPr b="0" baseline="0" cap="none" i="0" spc="0" strike="noStrike" sz="7200" u="none">
          <a:solidFill>
            <a:srgbClr val="3E231A"/>
          </a:solidFill>
          <a:uFillTx/>
          <a:latin typeface="+mn-lt"/>
          <a:ea typeface="+mn-ea"/>
          <a:cs typeface="+mn-cs"/>
          <a:sym typeface="Papyrus"/>
        </a:defRPr>
      </a:lvl6pPr>
      <a:lvl7pPr marL="0" marR="0" indent="0" algn="l" defTabSz="584200" latinLnBrk="0">
        <a:lnSpc>
          <a:spcPct val="100000"/>
        </a:lnSpc>
        <a:spcBef>
          <a:spcPts val="0"/>
        </a:spcBef>
        <a:spcAft>
          <a:spcPts val="0"/>
        </a:spcAft>
        <a:buClrTx/>
        <a:buSzTx/>
        <a:buFontTx/>
        <a:buNone/>
        <a:tabLst/>
        <a:defRPr b="0" baseline="0" cap="none" i="0" spc="0" strike="noStrike" sz="7200" u="none">
          <a:solidFill>
            <a:srgbClr val="3E231A"/>
          </a:solidFill>
          <a:uFillTx/>
          <a:latin typeface="+mn-lt"/>
          <a:ea typeface="+mn-ea"/>
          <a:cs typeface="+mn-cs"/>
          <a:sym typeface="Papyrus"/>
        </a:defRPr>
      </a:lvl7pPr>
      <a:lvl8pPr marL="0" marR="0" indent="0" algn="l" defTabSz="584200" latinLnBrk="0">
        <a:lnSpc>
          <a:spcPct val="100000"/>
        </a:lnSpc>
        <a:spcBef>
          <a:spcPts val="0"/>
        </a:spcBef>
        <a:spcAft>
          <a:spcPts val="0"/>
        </a:spcAft>
        <a:buClrTx/>
        <a:buSzTx/>
        <a:buFontTx/>
        <a:buNone/>
        <a:tabLst/>
        <a:defRPr b="0" baseline="0" cap="none" i="0" spc="0" strike="noStrike" sz="7200" u="none">
          <a:solidFill>
            <a:srgbClr val="3E231A"/>
          </a:solidFill>
          <a:uFillTx/>
          <a:latin typeface="+mn-lt"/>
          <a:ea typeface="+mn-ea"/>
          <a:cs typeface="+mn-cs"/>
          <a:sym typeface="Papyrus"/>
        </a:defRPr>
      </a:lvl8pPr>
      <a:lvl9pPr marL="0" marR="0" indent="0" algn="l" defTabSz="584200" latinLnBrk="0">
        <a:lnSpc>
          <a:spcPct val="100000"/>
        </a:lnSpc>
        <a:spcBef>
          <a:spcPts val="0"/>
        </a:spcBef>
        <a:spcAft>
          <a:spcPts val="0"/>
        </a:spcAft>
        <a:buClrTx/>
        <a:buSzTx/>
        <a:buFontTx/>
        <a:buNone/>
        <a:tabLst/>
        <a:defRPr b="0" baseline="0" cap="none" i="0" spc="0" strike="noStrike" sz="7200" u="none">
          <a:solidFill>
            <a:srgbClr val="3E231A"/>
          </a:solidFill>
          <a:uFillTx/>
          <a:latin typeface="+mn-lt"/>
          <a:ea typeface="+mn-ea"/>
          <a:cs typeface="+mn-cs"/>
          <a:sym typeface="Papyrus"/>
        </a:defRPr>
      </a:lvl9pPr>
    </p:titleStyle>
    <p:bodyStyle>
      <a:lvl1pPr marL="469900" marR="0" indent="-469900" algn="l" defTabSz="584200" rtl="0" latinLnBrk="0">
        <a:lnSpc>
          <a:spcPct val="100000"/>
        </a:lnSpc>
        <a:spcBef>
          <a:spcPts val="3000"/>
        </a:spcBef>
        <a:spcAft>
          <a:spcPts val="0"/>
        </a:spcAft>
        <a:buClrTx/>
        <a:buSzPct val="25000"/>
        <a:buFontTx/>
        <a:buBlip>
          <a:blip r:embed="rId3"/>
        </a:buBlip>
        <a:tabLst/>
        <a:defRPr b="0" baseline="0" cap="none" i="0" spc="0" strike="noStrike" sz="3800" u="none">
          <a:solidFill>
            <a:srgbClr val="3E231A"/>
          </a:solidFill>
          <a:uFillTx/>
          <a:latin typeface="+mn-lt"/>
          <a:ea typeface="+mn-ea"/>
          <a:cs typeface="+mn-cs"/>
          <a:sym typeface="Papyrus"/>
        </a:defRPr>
      </a:lvl1pPr>
      <a:lvl2pPr marL="939800" marR="0" indent="-469900" algn="l" defTabSz="584200" rtl="0" latinLnBrk="0">
        <a:lnSpc>
          <a:spcPct val="100000"/>
        </a:lnSpc>
        <a:spcBef>
          <a:spcPts val="3000"/>
        </a:spcBef>
        <a:spcAft>
          <a:spcPts val="0"/>
        </a:spcAft>
        <a:buClrTx/>
        <a:buSzPct val="25000"/>
        <a:buFontTx/>
        <a:buBlip>
          <a:blip r:embed="rId3"/>
        </a:buBlip>
        <a:tabLst/>
        <a:defRPr b="0" baseline="0" cap="none" i="0" spc="0" strike="noStrike" sz="3800" u="none">
          <a:solidFill>
            <a:srgbClr val="3E231A"/>
          </a:solidFill>
          <a:uFillTx/>
          <a:latin typeface="+mn-lt"/>
          <a:ea typeface="+mn-ea"/>
          <a:cs typeface="+mn-cs"/>
          <a:sym typeface="Papyrus"/>
        </a:defRPr>
      </a:lvl2pPr>
      <a:lvl3pPr marL="1409700" marR="0" indent="-469900" algn="l" defTabSz="584200" rtl="0" latinLnBrk="0">
        <a:lnSpc>
          <a:spcPct val="100000"/>
        </a:lnSpc>
        <a:spcBef>
          <a:spcPts val="3000"/>
        </a:spcBef>
        <a:spcAft>
          <a:spcPts val="0"/>
        </a:spcAft>
        <a:buClrTx/>
        <a:buSzPct val="25000"/>
        <a:buFontTx/>
        <a:buBlip>
          <a:blip r:embed="rId3"/>
        </a:buBlip>
        <a:tabLst/>
        <a:defRPr b="0" baseline="0" cap="none" i="0" spc="0" strike="noStrike" sz="3800" u="none">
          <a:solidFill>
            <a:srgbClr val="3E231A"/>
          </a:solidFill>
          <a:uFillTx/>
          <a:latin typeface="+mn-lt"/>
          <a:ea typeface="+mn-ea"/>
          <a:cs typeface="+mn-cs"/>
          <a:sym typeface="Papyrus"/>
        </a:defRPr>
      </a:lvl3pPr>
      <a:lvl4pPr marL="1879600" marR="0" indent="-469900" algn="l" defTabSz="584200" rtl="0" latinLnBrk="0">
        <a:lnSpc>
          <a:spcPct val="100000"/>
        </a:lnSpc>
        <a:spcBef>
          <a:spcPts val="3000"/>
        </a:spcBef>
        <a:spcAft>
          <a:spcPts val="0"/>
        </a:spcAft>
        <a:buClrTx/>
        <a:buSzPct val="25000"/>
        <a:buFontTx/>
        <a:buBlip>
          <a:blip r:embed="rId3"/>
        </a:buBlip>
        <a:tabLst/>
        <a:defRPr b="0" baseline="0" cap="none" i="0" spc="0" strike="noStrike" sz="3800" u="none">
          <a:solidFill>
            <a:srgbClr val="3E231A"/>
          </a:solidFill>
          <a:uFillTx/>
          <a:latin typeface="+mn-lt"/>
          <a:ea typeface="+mn-ea"/>
          <a:cs typeface="+mn-cs"/>
          <a:sym typeface="Papyrus"/>
        </a:defRPr>
      </a:lvl4pPr>
      <a:lvl5pPr marL="2349500" marR="0" indent="-469900" algn="l" defTabSz="584200" rtl="0" latinLnBrk="0">
        <a:lnSpc>
          <a:spcPct val="100000"/>
        </a:lnSpc>
        <a:spcBef>
          <a:spcPts val="3000"/>
        </a:spcBef>
        <a:spcAft>
          <a:spcPts val="0"/>
        </a:spcAft>
        <a:buClrTx/>
        <a:buSzPct val="25000"/>
        <a:buFontTx/>
        <a:buBlip>
          <a:blip r:embed="rId3"/>
        </a:buBlip>
        <a:tabLst/>
        <a:defRPr b="0" baseline="0" cap="none" i="0" spc="0" strike="noStrike" sz="3800" u="none">
          <a:solidFill>
            <a:srgbClr val="3E231A"/>
          </a:solidFill>
          <a:uFillTx/>
          <a:latin typeface="+mn-lt"/>
          <a:ea typeface="+mn-ea"/>
          <a:cs typeface="+mn-cs"/>
          <a:sym typeface="Papyrus"/>
        </a:defRPr>
      </a:lvl5pPr>
      <a:lvl6pPr marL="2819400" marR="0" indent="-469900" algn="l" defTabSz="584200" rtl="0" latinLnBrk="0">
        <a:lnSpc>
          <a:spcPct val="100000"/>
        </a:lnSpc>
        <a:spcBef>
          <a:spcPts val="3000"/>
        </a:spcBef>
        <a:spcAft>
          <a:spcPts val="0"/>
        </a:spcAft>
        <a:buClrTx/>
        <a:buSzPct val="25000"/>
        <a:buFontTx/>
        <a:buBlip>
          <a:blip r:embed="rId3"/>
        </a:buBlip>
        <a:tabLst/>
        <a:defRPr b="0" baseline="0" cap="none" i="0" spc="0" strike="noStrike" sz="3800" u="none">
          <a:solidFill>
            <a:srgbClr val="3E231A"/>
          </a:solidFill>
          <a:uFillTx/>
          <a:latin typeface="+mn-lt"/>
          <a:ea typeface="+mn-ea"/>
          <a:cs typeface="+mn-cs"/>
          <a:sym typeface="Papyrus"/>
        </a:defRPr>
      </a:lvl6pPr>
      <a:lvl7pPr marL="3289300" marR="0" indent="-469900" algn="l" defTabSz="584200" rtl="0" latinLnBrk="0">
        <a:lnSpc>
          <a:spcPct val="100000"/>
        </a:lnSpc>
        <a:spcBef>
          <a:spcPts val="3000"/>
        </a:spcBef>
        <a:spcAft>
          <a:spcPts val="0"/>
        </a:spcAft>
        <a:buClrTx/>
        <a:buSzPct val="25000"/>
        <a:buFontTx/>
        <a:buBlip>
          <a:blip r:embed="rId3"/>
        </a:buBlip>
        <a:tabLst/>
        <a:defRPr b="0" baseline="0" cap="none" i="0" spc="0" strike="noStrike" sz="3800" u="none">
          <a:solidFill>
            <a:srgbClr val="3E231A"/>
          </a:solidFill>
          <a:uFillTx/>
          <a:latin typeface="+mn-lt"/>
          <a:ea typeface="+mn-ea"/>
          <a:cs typeface="+mn-cs"/>
          <a:sym typeface="Papyrus"/>
        </a:defRPr>
      </a:lvl7pPr>
      <a:lvl8pPr marL="3759200" marR="0" indent="-469900" algn="l" defTabSz="584200" rtl="0" latinLnBrk="0">
        <a:lnSpc>
          <a:spcPct val="100000"/>
        </a:lnSpc>
        <a:spcBef>
          <a:spcPts val="3000"/>
        </a:spcBef>
        <a:spcAft>
          <a:spcPts val="0"/>
        </a:spcAft>
        <a:buClrTx/>
        <a:buSzPct val="25000"/>
        <a:buFontTx/>
        <a:buBlip>
          <a:blip r:embed="rId3"/>
        </a:buBlip>
        <a:tabLst/>
        <a:defRPr b="0" baseline="0" cap="none" i="0" spc="0" strike="noStrike" sz="3800" u="none">
          <a:solidFill>
            <a:srgbClr val="3E231A"/>
          </a:solidFill>
          <a:uFillTx/>
          <a:latin typeface="+mn-lt"/>
          <a:ea typeface="+mn-ea"/>
          <a:cs typeface="+mn-cs"/>
          <a:sym typeface="Papyrus"/>
        </a:defRPr>
      </a:lvl8pPr>
      <a:lvl9pPr marL="4229100" marR="0" indent="-469900" algn="l" defTabSz="584200" rtl="0" latinLnBrk="0">
        <a:lnSpc>
          <a:spcPct val="100000"/>
        </a:lnSpc>
        <a:spcBef>
          <a:spcPts val="3000"/>
        </a:spcBef>
        <a:spcAft>
          <a:spcPts val="0"/>
        </a:spcAft>
        <a:buClrTx/>
        <a:buSzPct val="25000"/>
        <a:buFontTx/>
        <a:buBlip>
          <a:blip r:embed="rId3"/>
        </a:buBlip>
        <a:tabLst/>
        <a:defRPr b="0" baseline="0" cap="none" i="0" spc="0" strike="noStrike" sz="3800" u="none">
          <a:solidFill>
            <a:srgbClr val="3E231A"/>
          </a:solidFill>
          <a:uFillTx/>
          <a:latin typeface="+mn-lt"/>
          <a:ea typeface="+mn-ea"/>
          <a:cs typeface="+mn-cs"/>
          <a:sym typeface="Papyrus"/>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pyrus"/>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pyrus"/>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pyrus"/>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pyrus"/>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pyrus"/>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pyrus"/>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pyrus"/>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pyrus"/>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pyru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 Id="rId3"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 Id="rId3"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 Id="rId3"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 name="AD_4nXfwOPAjq9UIF3yMcRmx-OztmsjOzfcTvi3hFRABm0ao9q2pdLGW2K_s2Z4NtyrPcYOIkbkgWDlASiChY7owwEfiqXav9ZwkJsrcixnADhNE4aYZacQjBwpwVyKx5WdVKoXwWBn5.png" descr="AD_4nXfwOPAjq9UIF3yMcRmx-OztmsjOzfcTvi3hFRABm0ao9q2pdLGW2K_s2Z4NtyrPcYOIkbkgWDlASiChY7owwEfiqXav9ZwkJsrcixnADhNE4aYZacQjBwpwVyKx5WdVKoXwWBn5.png"/>
          <p:cNvPicPr>
            <a:picLocks noChangeAspect="1"/>
          </p:cNvPicPr>
          <p:nvPr/>
        </p:nvPicPr>
        <p:blipFill>
          <a:blip r:embed="rId2">
            <a:extLst/>
          </a:blip>
          <a:stretch>
            <a:fillRect/>
          </a:stretch>
        </p:blipFill>
        <p:spPr>
          <a:xfrm>
            <a:off x="2065233" y="2364684"/>
            <a:ext cx="7467601" cy="2540001"/>
          </a:xfrm>
          <a:prstGeom prst="rect">
            <a:avLst/>
          </a:prstGeom>
          <a:ln w="12700">
            <a:miter lim="400000"/>
          </a:ln>
        </p:spPr>
      </p:pic>
      <p:sp>
        <p:nvSpPr>
          <p:cNvPr id="138" name="Github"/>
          <p:cNvSpPr txBox="1"/>
          <p:nvPr/>
        </p:nvSpPr>
        <p:spPr>
          <a:xfrm>
            <a:off x="6056707" y="3597081"/>
            <a:ext cx="6873563" cy="346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a:spcBef>
                <a:spcPts val="0"/>
              </a:spcBef>
              <a:defRPr sz="7200"/>
            </a:lvl1pPr>
          </a:lstStyle>
          <a:p>
            <a:pPr/>
            <a:r>
              <a:t>Github</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2">
            <a:hueOff val="-140711"/>
            <a:satOff val="8692"/>
            <a:lumOff val="18793"/>
          </a:schemeClr>
        </a:solidFill>
      </p:bgPr>
    </p:bg>
    <p:spTree>
      <p:nvGrpSpPr>
        <p:cNvPr id="1" name=""/>
        <p:cNvGrpSpPr/>
        <p:nvPr/>
      </p:nvGrpSpPr>
      <p:grpSpPr>
        <a:xfrm>
          <a:off x="0" y="0"/>
          <a:ext cx="0" cy="0"/>
          <a:chOff x="0" y="0"/>
          <a:chExt cx="0" cy="0"/>
        </a:xfrm>
      </p:grpSpPr>
      <p:sp>
        <p:nvSpPr>
          <p:cNvPr id="182" name="Git status"/>
          <p:cNvSpPr txBox="1"/>
          <p:nvPr>
            <p:ph type="title" idx="4294967295"/>
          </p:nvPr>
        </p:nvSpPr>
        <p:spPr>
          <a:xfrm>
            <a:off x="-46942" y="-247950"/>
            <a:ext cx="3694371" cy="2108201"/>
          </a:xfrm>
          <a:prstGeom prst="rect">
            <a:avLst/>
          </a:prstGeom>
        </p:spPr>
        <p:txBody>
          <a:bodyPr/>
          <a:lstStyle>
            <a:lvl1pPr algn="ctr" defTabSz="531622">
              <a:defRPr sz="6552"/>
            </a:lvl1pPr>
          </a:lstStyle>
          <a:p>
            <a:pPr/>
            <a:r>
              <a:t>Git status</a:t>
            </a:r>
          </a:p>
        </p:txBody>
      </p:sp>
      <p:sp>
        <p:nvSpPr>
          <p:cNvPr id="183" name="$git  add &lt;filename&gt;"/>
          <p:cNvSpPr txBox="1"/>
          <p:nvPr/>
        </p:nvSpPr>
        <p:spPr>
          <a:xfrm>
            <a:off x="430370" y="1692797"/>
            <a:ext cx="9615634" cy="22675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spcBef>
                <a:spcPts val="0"/>
              </a:spcBef>
              <a:defRPr sz="10300"/>
            </a:pPr>
            <a:r>
              <a:t>$</a:t>
            </a:r>
            <a:r>
              <a:rPr>
                <a:latin typeface="Palatino"/>
                <a:ea typeface="Palatino"/>
                <a:cs typeface="Palatino"/>
                <a:sym typeface="Palatino"/>
              </a:rPr>
              <a:t>git</a:t>
            </a:r>
            <a:r>
              <a:t>  </a:t>
            </a:r>
            <a:r>
              <a:rPr>
                <a:solidFill>
                  <a:srgbClr val="428B31"/>
                </a:solidFill>
                <a:latin typeface="Palatino"/>
                <a:ea typeface="Palatino"/>
                <a:cs typeface="Palatino"/>
                <a:sym typeface="Palatino"/>
              </a:rPr>
              <a:t>add </a:t>
            </a:r>
            <a:r>
              <a:rPr sz="5200">
                <a:solidFill>
                  <a:srgbClr val="428B31"/>
                </a:solidFill>
                <a:latin typeface="Palatino"/>
                <a:ea typeface="Palatino"/>
                <a:cs typeface="Palatino"/>
                <a:sym typeface="Palatino"/>
              </a:rPr>
              <a:t>&lt;filename&gt;</a:t>
            </a:r>
          </a:p>
        </p:txBody>
      </p:sp>
      <p:pic>
        <p:nvPicPr>
          <p:cNvPr id="184" name="AD_4nXdnpPBTRwgOsrdKDUTqQUTt3Addfad-NhiN0x7d2vhA2TwfiQfKJg955v0tTRC5VPD0-7MV3RU1ILGlifS9T2_EP1uBKTK0-QGljF7kprACnW-9YtJXQQE8ESp0ylyKfXXeuBdD.png" descr="AD_4nXdnpPBTRwgOsrdKDUTqQUTt3Addfad-NhiN0x7d2vhA2TwfiQfKJg955v0tTRC5VPD0-7MV3RU1ILGlifS9T2_EP1uBKTK0-QGljF7kprACnW-9YtJXQQE8ESp0ylyKfXXeuBdD.png"/>
          <p:cNvPicPr>
            <a:picLocks noChangeAspect="1"/>
          </p:cNvPicPr>
          <p:nvPr/>
        </p:nvPicPr>
        <p:blipFill>
          <a:blip r:embed="rId2">
            <a:extLst/>
          </a:blip>
          <a:stretch>
            <a:fillRect/>
          </a:stretch>
        </p:blipFill>
        <p:spPr>
          <a:xfrm>
            <a:off x="857812" y="3965585"/>
            <a:ext cx="5442382" cy="5442383"/>
          </a:xfrm>
          <a:prstGeom prst="rect">
            <a:avLst/>
          </a:prstGeom>
          <a:ln w="12700">
            <a:miter lim="400000"/>
          </a:ln>
        </p:spPr>
      </p:pic>
      <p:sp>
        <p:nvSpPr>
          <p:cNvPr id="185" name="Calculator.c"/>
          <p:cNvSpPr txBox="1"/>
          <p:nvPr/>
        </p:nvSpPr>
        <p:spPr>
          <a:xfrm>
            <a:off x="7099396" y="3167049"/>
            <a:ext cx="3564956"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spcBef>
                <a:spcPts val="0"/>
              </a:spcBef>
              <a:defRPr sz="5200">
                <a:solidFill>
                  <a:srgbClr val="428B31"/>
                </a:solidFill>
                <a:latin typeface="Palatino"/>
                <a:ea typeface="Palatino"/>
                <a:cs typeface="Palatino"/>
                <a:sym typeface="Palatino"/>
              </a:defRPr>
            </a:lvl1pPr>
          </a:lstStyle>
          <a:p>
            <a:pPr/>
            <a:r>
              <a:t>Calculator.c</a:t>
            </a:r>
          </a:p>
        </p:txBody>
      </p:sp>
      <p:sp>
        <p:nvSpPr>
          <p:cNvPr id="186" name="Task_manager.c"/>
          <p:cNvSpPr txBox="1"/>
          <p:nvPr/>
        </p:nvSpPr>
        <p:spPr>
          <a:xfrm>
            <a:off x="7016822" y="3990138"/>
            <a:ext cx="4747742"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spcBef>
                <a:spcPts val="0"/>
              </a:spcBef>
              <a:defRPr sz="5200">
                <a:solidFill>
                  <a:srgbClr val="428B31"/>
                </a:solidFill>
                <a:latin typeface="Palatino"/>
                <a:ea typeface="Palatino"/>
                <a:cs typeface="Palatino"/>
                <a:sym typeface="Palatino"/>
              </a:defRPr>
            </a:lvl1pPr>
          </a:lstStyle>
          <a:p>
            <a:pPr/>
            <a:r>
              <a:t>Task_manager.c</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88" name="open-folder.png" descr="open-folder.png"/>
          <p:cNvPicPr>
            <a:picLocks noChangeAspect="1"/>
          </p:cNvPicPr>
          <p:nvPr/>
        </p:nvPicPr>
        <p:blipFill>
          <a:blip r:embed="rId2">
            <a:extLst/>
          </a:blip>
          <a:stretch>
            <a:fillRect/>
          </a:stretch>
        </p:blipFill>
        <p:spPr>
          <a:xfrm>
            <a:off x="1634953" y="-603404"/>
            <a:ext cx="10331867" cy="10331867"/>
          </a:xfrm>
          <a:prstGeom prst="rect">
            <a:avLst/>
          </a:prstGeom>
          <a:ln w="12700">
            <a:miter lim="400000"/>
          </a:ln>
        </p:spPr>
      </p:pic>
      <p:sp>
        <p:nvSpPr>
          <p:cNvPr id="189" name="Myproject"/>
          <p:cNvSpPr txBox="1"/>
          <p:nvPr/>
        </p:nvSpPr>
        <p:spPr>
          <a:xfrm>
            <a:off x="2416887" y="838253"/>
            <a:ext cx="2561470" cy="8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Myproject</a:t>
            </a:r>
            <a:r>
              <a:rPr>
                <a:latin typeface="Palatino"/>
                <a:ea typeface="Palatino"/>
                <a:cs typeface="Palatino"/>
                <a:sym typeface="Palatino"/>
              </a:rPr>
              <a:t>  </a:t>
            </a:r>
          </a:p>
        </p:txBody>
      </p:sp>
      <p:pic>
        <p:nvPicPr>
          <p:cNvPr id="190" name="folder.png" descr="folder.png"/>
          <p:cNvPicPr>
            <a:picLocks noChangeAspect="1"/>
          </p:cNvPicPr>
          <p:nvPr/>
        </p:nvPicPr>
        <p:blipFill>
          <a:blip r:embed="rId3">
            <a:extLst/>
          </a:blip>
          <a:stretch>
            <a:fillRect/>
          </a:stretch>
        </p:blipFill>
        <p:spPr>
          <a:xfrm>
            <a:off x="7221696" y="2944295"/>
            <a:ext cx="3865010" cy="3865010"/>
          </a:xfrm>
          <a:prstGeom prst="rect">
            <a:avLst/>
          </a:prstGeom>
          <a:ln w="12700">
            <a:miter lim="400000"/>
          </a:ln>
        </p:spPr>
      </p:pic>
      <p:pic>
        <p:nvPicPr>
          <p:cNvPr id="191" name="folder.png" descr="folder.png"/>
          <p:cNvPicPr>
            <a:picLocks noChangeAspect="1"/>
          </p:cNvPicPr>
          <p:nvPr/>
        </p:nvPicPr>
        <p:blipFill>
          <a:blip r:embed="rId3">
            <a:extLst/>
          </a:blip>
          <a:stretch>
            <a:fillRect/>
          </a:stretch>
        </p:blipFill>
        <p:spPr>
          <a:xfrm>
            <a:off x="2627336" y="2694563"/>
            <a:ext cx="4164373" cy="4164373"/>
          </a:xfrm>
          <a:prstGeom prst="rect">
            <a:avLst/>
          </a:prstGeom>
          <a:ln w="12700">
            <a:miter lim="400000"/>
          </a:ln>
        </p:spPr>
      </p:pic>
      <p:sp>
        <p:nvSpPr>
          <p:cNvPr id="192" name="Working directory"/>
          <p:cNvSpPr txBox="1"/>
          <p:nvPr/>
        </p:nvSpPr>
        <p:spPr>
          <a:xfrm>
            <a:off x="2823669" y="3621789"/>
            <a:ext cx="4041081" cy="8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433FF"/>
                </a:solidFill>
              </a:defRPr>
            </a:pPr>
            <a:r>
              <a:t>Working directory</a:t>
            </a:r>
            <a:r>
              <a:rPr>
                <a:latin typeface="Palatino"/>
                <a:ea typeface="Palatino"/>
                <a:cs typeface="Palatino"/>
                <a:sym typeface="Palatino"/>
              </a:rPr>
              <a:t> </a:t>
            </a:r>
          </a:p>
        </p:txBody>
      </p:sp>
      <p:sp>
        <p:nvSpPr>
          <p:cNvPr id="193" name=".git"/>
          <p:cNvSpPr txBox="1"/>
          <p:nvPr/>
        </p:nvSpPr>
        <p:spPr>
          <a:xfrm>
            <a:off x="9495449" y="3247657"/>
            <a:ext cx="1056408" cy="8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a:latin typeface="Palatino"/>
                <a:ea typeface="Palatino"/>
                <a:cs typeface="Palatino"/>
                <a:sym typeface="Palatino"/>
              </a:rPr>
              <a:t>git  </a:t>
            </a:r>
          </a:p>
        </p:txBody>
      </p:sp>
      <p:sp>
        <p:nvSpPr>
          <p:cNvPr id="194" name="Task_manager.c"/>
          <p:cNvSpPr txBox="1"/>
          <p:nvPr/>
        </p:nvSpPr>
        <p:spPr>
          <a:xfrm>
            <a:off x="7732268" y="4921352"/>
            <a:ext cx="3232963" cy="69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spcBef>
                <a:spcPts val="0"/>
              </a:spcBef>
              <a:defRPr sz="3500">
                <a:solidFill>
                  <a:srgbClr val="428B31"/>
                </a:solidFill>
                <a:latin typeface="Palatino"/>
                <a:ea typeface="Palatino"/>
                <a:cs typeface="Palatino"/>
                <a:sym typeface="Palatino"/>
              </a:defRPr>
            </a:lvl1pPr>
          </a:lstStyle>
          <a:p>
            <a:pPr/>
            <a:r>
              <a:t>Task_manager.c</a:t>
            </a:r>
          </a:p>
        </p:txBody>
      </p:sp>
      <p:sp>
        <p:nvSpPr>
          <p:cNvPr id="195" name="Calculator.c"/>
          <p:cNvSpPr txBox="1"/>
          <p:nvPr/>
        </p:nvSpPr>
        <p:spPr>
          <a:xfrm>
            <a:off x="7637158" y="4143429"/>
            <a:ext cx="303408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spcBef>
                <a:spcPts val="0"/>
              </a:spcBef>
              <a:defRPr sz="4400">
                <a:solidFill>
                  <a:srgbClr val="428B31"/>
                </a:solidFill>
                <a:latin typeface="Palatino"/>
                <a:ea typeface="Palatino"/>
                <a:cs typeface="Palatino"/>
                <a:sym typeface="Palatino"/>
              </a:defRPr>
            </a:lvl1pPr>
          </a:lstStyle>
          <a:p>
            <a:pPr/>
            <a:r>
              <a:t>Calculator.c</a:t>
            </a:r>
          </a:p>
        </p:txBody>
      </p:sp>
      <p:sp>
        <p:nvSpPr>
          <p:cNvPr id="196" name="Calculator.c"/>
          <p:cNvSpPr txBox="1"/>
          <p:nvPr/>
        </p:nvSpPr>
        <p:spPr>
          <a:xfrm>
            <a:off x="3341363" y="4351299"/>
            <a:ext cx="2736318"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Calculator.c</a:t>
            </a:r>
          </a:p>
        </p:txBody>
      </p:sp>
      <p:sp>
        <p:nvSpPr>
          <p:cNvPr id="197" name="Task_manager.c"/>
          <p:cNvSpPr txBox="1"/>
          <p:nvPr/>
        </p:nvSpPr>
        <p:spPr>
          <a:xfrm>
            <a:off x="3153136" y="4997376"/>
            <a:ext cx="3542693"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Task_manager.c</a:t>
            </a:r>
          </a:p>
        </p:txBody>
      </p:sp>
      <p:sp>
        <p:nvSpPr>
          <p:cNvPr id="198" name=".git"/>
          <p:cNvSpPr txBox="1"/>
          <p:nvPr/>
        </p:nvSpPr>
        <p:spPr>
          <a:xfrm>
            <a:off x="9495449" y="3247657"/>
            <a:ext cx="1056408" cy="8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a:latin typeface="Palatino"/>
                <a:ea typeface="Palatino"/>
                <a:cs typeface="Palatino"/>
                <a:sym typeface="Palatino"/>
              </a:rPr>
              <a:t>git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2">
            <a:hueOff val="-140711"/>
            <a:satOff val="8692"/>
            <a:lumOff val="18793"/>
          </a:schemeClr>
        </a:solidFill>
      </p:bgPr>
    </p:bg>
    <p:spTree>
      <p:nvGrpSpPr>
        <p:cNvPr id="1" name=""/>
        <p:cNvGrpSpPr/>
        <p:nvPr/>
      </p:nvGrpSpPr>
      <p:grpSpPr>
        <a:xfrm>
          <a:off x="0" y="0"/>
          <a:ext cx="0" cy="0"/>
          <a:chOff x="0" y="0"/>
          <a:chExt cx="0" cy="0"/>
        </a:xfrm>
      </p:grpSpPr>
      <p:sp>
        <p:nvSpPr>
          <p:cNvPr id="200" name="$git commit2"/>
          <p:cNvSpPr txBox="1"/>
          <p:nvPr/>
        </p:nvSpPr>
        <p:spPr>
          <a:xfrm>
            <a:off x="387300" y="540473"/>
            <a:ext cx="7740626" cy="22675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spcBef>
                <a:spcPts val="0"/>
              </a:spcBef>
              <a:defRPr sz="10300"/>
            </a:pPr>
            <a:r>
              <a:t>$</a:t>
            </a:r>
            <a:r>
              <a:rPr>
                <a:latin typeface="Palatino"/>
                <a:ea typeface="Palatino"/>
                <a:cs typeface="Palatino"/>
                <a:sym typeface="Palatino"/>
              </a:rPr>
              <a:t>git </a:t>
            </a:r>
            <a:r>
              <a:rPr>
                <a:solidFill>
                  <a:schemeClr val="accent3">
                    <a:hueOff val="-325758"/>
                    <a:satOff val="-10149"/>
                    <a:lumOff val="-13174"/>
                  </a:schemeClr>
                </a:solidFill>
                <a:latin typeface="Palatino"/>
                <a:ea typeface="Palatino"/>
                <a:cs typeface="Palatino"/>
                <a:sym typeface="Palatino"/>
              </a:rPr>
              <a:t>commit2</a:t>
            </a:r>
          </a:p>
        </p:txBody>
      </p:sp>
      <p:pic>
        <p:nvPicPr>
          <p:cNvPr id="201" name="AD_4nXfrXijWg2kZ8fUUt_gQfPqjv7PO_HB5e2gqqAf7sv-hFvS4ee8GKmI5_xY62HOzUroXDbuekWKc-cXOrK_Z8qeSXPLUN4RzWp_M49klBQ7DjyWyOPAab9P-0HI2B_RbtdmZ-oUaVQ.png" descr="AD_4nXfrXijWg2kZ8fUUt_gQfPqjv7PO_HB5e2gqqAf7sv-hFvS4ee8GKmI5_xY62HOzUroXDbuekWKc-cXOrK_Z8qeSXPLUN4RzWp_M49klBQ7DjyWyOPAab9P-0HI2B_RbtdmZ-oUaVQ.png"/>
          <p:cNvPicPr>
            <a:picLocks noChangeAspect="1"/>
          </p:cNvPicPr>
          <p:nvPr/>
        </p:nvPicPr>
        <p:blipFill>
          <a:blip r:embed="rId2">
            <a:extLst/>
          </a:blip>
          <a:stretch>
            <a:fillRect/>
          </a:stretch>
        </p:blipFill>
        <p:spPr>
          <a:xfrm>
            <a:off x="392457" y="2418699"/>
            <a:ext cx="7954498" cy="795449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2">
            <a:hueOff val="-140711"/>
            <a:satOff val="8692"/>
            <a:lumOff val="18793"/>
          </a:schemeClr>
        </a:solidFill>
      </p:bgPr>
    </p:bg>
    <p:spTree>
      <p:nvGrpSpPr>
        <p:cNvPr id="1" name=""/>
        <p:cNvGrpSpPr/>
        <p:nvPr/>
      </p:nvGrpSpPr>
      <p:grpSpPr>
        <a:xfrm>
          <a:off x="0" y="0"/>
          <a:ext cx="0" cy="0"/>
          <a:chOff x="0" y="0"/>
          <a:chExt cx="0" cy="0"/>
        </a:xfrm>
      </p:grpSpPr>
      <p:pic>
        <p:nvPicPr>
          <p:cNvPr id="203" name="folder.png" descr="folder.png"/>
          <p:cNvPicPr>
            <a:picLocks noChangeAspect="1"/>
          </p:cNvPicPr>
          <p:nvPr/>
        </p:nvPicPr>
        <p:blipFill>
          <a:blip r:embed="rId2">
            <a:extLst/>
          </a:blip>
          <a:stretch>
            <a:fillRect/>
          </a:stretch>
        </p:blipFill>
        <p:spPr>
          <a:xfrm>
            <a:off x="5094906" y="3074276"/>
            <a:ext cx="6113246" cy="6113246"/>
          </a:xfrm>
          <a:prstGeom prst="rect">
            <a:avLst/>
          </a:prstGeom>
          <a:ln w="12700">
            <a:miter lim="400000"/>
          </a:ln>
        </p:spPr>
      </p:pic>
      <p:sp>
        <p:nvSpPr>
          <p:cNvPr id="204" name=".git"/>
          <p:cNvSpPr txBox="1"/>
          <p:nvPr/>
        </p:nvSpPr>
        <p:spPr>
          <a:xfrm>
            <a:off x="9001597" y="3951024"/>
            <a:ext cx="1056407" cy="8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a:latin typeface="Palatino"/>
                <a:ea typeface="Palatino"/>
                <a:cs typeface="Palatino"/>
                <a:sym typeface="Palatino"/>
              </a:rPr>
              <a:t>git  </a:t>
            </a:r>
          </a:p>
        </p:txBody>
      </p:sp>
      <p:sp>
        <p:nvSpPr>
          <p:cNvPr id="205" name=".commit1"/>
          <p:cNvSpPr txBox="1"/>
          <p:nvPr/>
        </p:nvSpPr>
        <p:spPr>
          <a:xfrm>
            <a:off x="9854615" y="6307845"/>
            <a:ext cx="2099606" cy="8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.commit1</a:t>
            </a:r>
            <a:r>
              <a:rPr>
                <a:latin typeface="Palatino"/>
                <a:ea typeface="Palatino"/>
                <a:cs typeface="Palatino"/>
                <a:sym typeface="Palatino"/>
              </a:rPr>
              <a:t>  </a:t>
            </a:r>
          </a:p>
        </p:txBody>
      </p:sp>
      <p:pic>
        <p:nvPicPr>
          <p:cNvPr id="206" name="folder.png" descr="folder.png"/>
          <p:cNvPicPr>
            <a:picLocks noChangeAspect="1"/>
          </p:cNvPicPr>
          <p:nvPr/>
        </p:nvPicPr>
        <p:blipFill>
          <a:blip r:embed="rId2">
            <a:extLst/>
          </a:blip>
          <a:stretch>
            <a:fillRect/>
          </a:stretch>
        </p:blipFill>
        <p:spPr>
          <a:xfrm>
            <a:off x="8014854" y="6416232"/>
            <a:ext cx="3865010" cy="3865010"/>
          </a:xfrm>
          <a:prstGeom prst="rect">
            <a:avLst/>
          </a:prstGeom>
          <a:ln w="12700">
            <a:miter lim="400000"/>
          </a:ln>
        </p:spPr>
      </p:pic>
      <p:pic>
        <p:nvPicPr>
          <p:cNvPr id="207" name="folder.png" descr="folder.png"/>
          <p:cNvPicPr>
            <a:picLocks noChangeAspect="1"/>
          </p:cNvPicPr>
          <p:nvPr/>
        </p:nvPicPr>
        <p:blipFill>
          <a:blip r:embed="rId2">
            <a:extLst/>
          </a:blip>
          <a:stretch>
            <a:fillRect/>
          </a:stretch>
        </p:blipFill>
        <p:spPr>
          <a:xfrm>
            <a:off x="3742071" y="6004483"/>
            <a:ext cx="3865010" cy="3865010"/>
          </a:xfrm>
          <a:prstGeom prst="rect">
            <a:avLst/>
          </a:prstGeom>
          <a:ln w="12700">
            <a:miter lim="400000"/>
          </a:ln>
        </p:spPr>
      </p:pic>
      <p:sp>
        <p:nvSpPr>
          <p:cNvPr id="208" name=".commit2"/>
          <p:cNvSpPr txBox="1"/>
          <p:nvPr/>
        </p:nvSpPr>
        <p:spPr>
          <a:xfrm>
            <a:off x="5282528" y="6307845"/>
            <a:ext cx="2222612" cy="8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.commit2</a:t>
            </a:r>
            <a:r>
              <a:rPr>
                <a:latin typeface="Palatino"/>
                <a:ea typeface="Palatino"/>
                <a:cs typeface="Palatino"/>
                <a:sym typeface="Palatino"/>
              </a:rPr>
              <a:t>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2">
            <a:hueOff val="-140711"/>
            <a:satOff val="8692"/>
            <a:lumOff val="18793"/>
          </a:schemeClr>
        </a:solidFill>
      </p:bgPr>
    </p:bg>
    <p:spTree>
      <p:nvGrpSpPr>
        <p:cNvPr id="1" name=""/>
        <p:cNvGrpSpPr/>
        <p:nvPr/>
      </p:nvGrpSpPr>
      <p:grpSpPr>
        <a:xfrm>
          <a:off x="0" y="0"/>
          <a:ext cx="0" cy="0"/>
          <a:chOff x="0" y="0"/>
          <a:chExt cx="0" cy="0"/>
        </a:xfrm>
      </p:grpSpPr>
      <p:sp>
        <p:nvSpPr>
          <p:cNvPr id="210" name="$git log"/>
          <p:cNvSpPr txBox="1"/>
          <p:nvPr/>
        </p:nvSpPr>
        <p:spPr>
          <a:xfrm>
            <a:off x="1215854" y="360890"/>
            <a:ext cx="4497202" cy="22675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spcBef>
                <a:spcPts val="0"/>
              </a:spcBef>
              <a:defRPr sz="10300"/>
            </a:pPr>
            <a:r>
              <a:t>$</a:t>
            </a:r>
            <a:r>
              <a:rPr>
                <a:latin typeface="Palatino"/>
                <a:ea typeface="Palatino"/>
                <a:cs typeface="Palatino"/>
                <a:sym typeface="Palatino"/>
              </a:rPr>
              <a:t>git </a:t>
            </a:r>
            <a:r>
              <a:rPr>
                <a:solidFill>
                  <a:schemeClr val="accent3">
                    <a:hueOff val="-325758"/>
                    <a:satOff val="-10149"/>
                    <a:lumOff val="-13174"/>
                  </a:schemeClr>
                </a:solidFill>
                <a:latin typeface="Palatino"/>
                <a:ea typeface="Palatino"/>
                <a:cs typeface="Palatino"/>
                <a:sym typeface="Palatino"/>
              </a:rPr>
              <a:t>log</a:t>
            </a:r>
          </a:p>
        </p:txBody>
      </p:sp>
      <p:sp>
        <p:nvSpPr>
          <p:cNvPr id="211" name="After you have created several commits, or if you have cloned a repository with an existing commit history, you’ll probably want to look back to see what has happened. The most basic and powerful tool to do this is the git log command."/>
          <p:cNvSpPr txBox="1"/>
          <p:nvPr/>
        </p:nvSpPr>
        <p:spPr>
          <a:xfrm>
            <a:off x="964227" y="2539327"/>
            <a:ext cx="11974261" cy="198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355600">
              <a:spcBef>
                <a:spcPts val="0"/>
              </a:spcBef>
              <a:defRPr sz="2300">
                <a:solidFill>
                  <a:srgbClr val="000000"/>
                </a:solidFill>
                <a:latin typeface="Palatino"/>
                <a:ea typeface="Palatino"/>
                <a:cs typeface="Palatino"/>
                <a:sym typeface="Palatino"/>
              </a:defRPr>
            </a:lvl1pPr>
          </a:lstStyle>
          <a:p>
            <a:pPr/>
            <a:r>
              <a:t>After you have created several commits, or if you have cloned a repository with an existing commit history, you’ll probably want to look back to see what has happened. The most basic and powerful tool to do this is the git log command.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2">
            <a:hueOff val="-140711"/>
            <a:satOff val="8692"/>
            <a:lumOff val="18793"/>
          </a:schemeClr>
        </a:solidFill>
      </p:bgPr>
    </p:bg>
    <p:spTree>
      <p:nvGrpSpPr>
        <p:cNvPr id="1" name=""/>
        <p:cNvGrpSpPr/>
        <p:nvPr/>
      </p:nvGrpSpPr>
      <p:grpSpPr>
        <a:xfrm>
          <a:off x="0" y="0"/>
          <a:ext cx="0" cy="0"/>
          <a:chOff x="0" y="0"/>
          <a:chExt cx="0" cy="0"/>
        </a:xfrm>
      </p:grpSpPr>
      <p:pic>
        <p:nvPicPr>
          <p:cNvPr id="213" name="Screenshot 2025-04-09 at 6.20.53 PM.png" descr="Screenshot 2025-04-09 at 6.20.53 PM.png"/>
          <p:cNvPicPr>
            <a:picLocks noChangeAspect="1"/>
          </p:cNvPicPr>
          <p:nvPr/>
        </p:nvPicPr>
        <p:blipFill>
          <a:blip r:embed="rId2">
            <a:extLst/>
          </a:blip>
          <a:stretch>
            <a:fillRect/>
          </a:stretch>
        </p:blipFill>
        <p:spPr>
          <a:xfrm>
            <a:off x="514668" y="572121"/>
            <a:ext cx="12873379" cy="839633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Life cycle of the status of  your files"/>
          <p:cNvSpPr txBox="1"/>
          <p:nvPr>
            <p:ph type="title"/>
          </p:nvPr>
        </p:nvSpPr>
        <p:spPr>
          <a:xfrm>
            <a:off x="1270000" y="5393948"/>
            <a:ext cx="10464800" cy="2108201"/>
          </a:xfrm>
          <a:prstGeom prst="rect">
            <a:avLst/>
          </a:prstGeom>
        </p:spPr>
        <p:txBody>
          <a:bodyPr/>
          <a:lstStyle>
            <a:lvl1pPr algn="l">
              <a:spcBef>
                <a:spcPts val="3000"/>
              </a:spcBef>
              <a:defRPr sz="3800" u="sng">
                <a:latin typeface="Palatino"/>
                <a:ea typeface="Palatino"/>
                <a:cs typeface="Palatino"/>
                <a:sym typeface="Palatino"/>
              </a:defRPr>
            </a:lvl1pPr>
          </a:lstStyle>
          <a:p>
            <a:pPr/>
            <a:r>
              <a:t>Life cycle of the status of  your files</a:t>
            </a:r>
          </a:p>
        </p:txBody>
      </p:sp>
      <p:pic>
        <p:nvPicPr>
          <p:cNvPr id="216" name="Pasted Graphic 5.tiff" descr="Pasted Graphic 5.tiff"/>
          <p:cNvPicPr>
            <a:picLocks noChangeAspect="1"/>
          </p:cNvPicPr>
          <p:nvPr/>
        </p:nvPicPr>
        <p:blipFill>
          <a:blip r:embed="rId2">
            <a:extLst/>
          </a:blip>
          <a:stretch>
            <a:fillRect/>
          </a:stretch>
        </p:blipFill>
        <p:spPr>
          <a:xfrm>
            <a:off x="-11106" y="496256"/>
            <a:ext cx="12458333" cy="5480701"/>
          </a:xfrm>
          <a:prstGeom prst="rect">
            <a:avLst/>
          </a:prstGeom>
          <a:ln w="12700">
            <a:miter lim="400000"/>
          </a:ln>
        </p:spPr>
      </p:pic>
      <p:sp>
        <p:nvSpPr>
          <p:cNvPr id="217" name="Text"/>
          <p:cNvSpPr txBox="1"/>
          <p:nvPr/>
        </p:nvSpPr>
        <p:spPr>
          <a:xfrm>
            <a:off x="-590550" y="1214005"/>
            <a:ext cx="127000" cy="4779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355600">
              <a:spcBef>
                <a:spcPts val="0"/>
              </a:spcBef>
              <a:defRPr b="1" sz="1300">
                <a:solidFill>
                  <a:srgbClr val="000000"/>
                </a:solidFill>
                <a:latin typeface="Helvetica Neue"/>
                <a:ea typeface="Helvetica Neue"/>
                <a:cs typeface="Helvetica Neue"/>
                <a:sym typeface="Helvetica Neue"/>
              </a:defRPr>
            </a:pPr>
            <a:endParaRPr b="0"/>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Workflow"/>
          <p:cNvSpPr txBox="1"/>
          <p:nvPr>
            <p:ph type="title"/>
          </p:nvPr>
        </p:nvSpPr>
        <p:spPr>
          <a:prstGeom prst="rect">
            <a:avLst/>
          </a:prstGeom>
        </p:spPr>
        <p:txBody>
          <a:bodyPr/>
          <a:lstStyle/>
          <a:p>
            <a:pPr/>
            <a:r>
              <a:t>Workflow</a:t>
            </a:r>
          </a:p>
        </p:txBody>
      </p:sp>
      <p:pic>
        <p:nvPicPr>
          <p:cNvPr id="220" name="Pasted Graphic 4.tiff" descr="Pasted Graphic 4.tiff"/>
          <p:cNvPicPr>
            <a:picLocks noChangeAspect="1"/>
          </p:cNvPicPr>
          <p:nvPr/>
        </p:nvPicPr>
        <p:blipFill>
          <a:blip r:embed="rId2">
            <a:extLst/>
          </a:blip>
          <a:stretch>
            <a:fillRect/>
          </a:stretch>
        </p:blipFill>
        <p:spPr>
          <a:xfrm>
            <a:off x="832063" y="2984682"/>
            <a:ext cx="11289079" cy="6221663"/>
          </a:xfrm>
          <a:prstGeom prst="rect">
            <a:avLst/>
          </a:prstGeom>
          <a:ln w="12700">
            <a:miter lim="400000"/>
          </a:ln>
        </p:spPr>
      </p:pic>
      <p:sp>
        <p:nvSpPr>
          <p:cNvPr id="221" name="Text"/>
          <p:cNvSpPr txBox="1"/>
          <p:nvPr/>
        </p:nvSpPr>
        <p:spPr>
          <a:xfrm>
            <a:off x="-3156959" y="547255"/>
            <a:ext cx="127001" cy="4779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355600">
              <a:spcBef>
                <a:spcPts val="0"/>
              </a:spcBef>
              <a:defRPr sz="1300">
                <a:solidFill>
                  <a:srgbClr val="000000"/>
                </a:solidFill>
                <a:latin typeface="Helvetica Neue"/>
                <a:ea typeface="Helvetica Neue"/>
                <a:cs typeface="Helvetica Neue"/>
                <a:sym typeface="Helvetica Neue"/>
              </a:defRPr>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help commands"/>
          <p:cNvSpPr txBox="1"/>
          <p:nvPr>
            <p:ph type="title"/>
          </p:nvPr>
        </p:nvSpPr>
        <p:spPr>
          <a:xfrm>
            <a:off x="1150278" y="580590"/>
            <a:ext cx="5353058" cy="1300720"/>
          </a:xfrm>
          <a:prstGeom prst="rect">
            <a:avLst/>
          </a:prstGeom>
        </p:spPr>
        <p:txBody>
          <a:bodyPr/>
          <a:lstStyle>
            <a:lvl1pPr>
              <a:defRPr sz="5700"/>
            </a:lvl1pPr>
          </a:lstStyle>
          <a:p>
            <a:pPr/>
            <a:r>
              <a:t>help commands</a:t>
            </a:r>
          </a:p>
        </p:txBody>
      </p:sp>
      <p:sp>
        <p:nvSpPr>
          <p:cNvPr id="224" name="$git  &lt;command name&gt;  - -help"/>
          <p:cNvSpPr txBox="1"/>
          <p:nvPr/>
        </p:nvSpPr>
        <p:spPr>
          <a:xfrm>
            <a:off x="740779" y="2715329"/>
            <a:ext cx="6442300" cy="8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a:latin typeface="Palatino"/>
                <a:ea typeface="Palatino"/>
                <a:cs typeface="Palatino"/>
                <a:sym typeface="Palatino"/>
              </a:rPr>
              <a:t>git  &lt;</a:t>
            </a:r>
            <a:r>
              <a:rPr i="1">
                <a:latin typeface="Palatino"/>
                <a:ea typeface="Palatino"/>
                <a:cs typeface="Palatino"/>
                <a:sym typeface="Palatino"/>
              </a:rPr>
              <a:t>command name</a:t>
            </a:r>
            <a:r>
              <a:rPr>
                <a:latin typeface="Palatino"/>
                <a:ea typeface="Palatino"/>
                <a:cs typeface="Palatino"/>
                <a:sym typeface="Palatino"/>
              </a:rPr>
              <a:t>&gt;  - -help</a:t>
            </a:r>
          </a:p>
        </p:txBody>
      </p:sp>
      <p:sp>
        <p:nvSpPr>
          <p:cNvPr id="225" name="$git  help tutorial"/>
          <p:cNvSpPr txBox="1"/>
          <p:nvPr/>
        </p:nvSpPr>
        <p:spPr>
          <a:xfrm>
            <a:off x="815606" y="4593263"/>
            <a:ext cx="3824995" cy="8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a:latin typeface="Palatino"/>
                <a:ea typeface="Palatino"/>
                <a:cs typeface="Palatino"/>
                <a:sym typeface="Palatino"/>
              </a:rPr>
              <a:t>git  help tutorial</a:t>
            </a:r>
          </a:p>
        </p:txBody>
      </p:sp>
      <p:sp>
        <p:nvSpPr>
          <p:cNvPr id="226" name="$git  help everyday"/>
          <p:cNvSpPr txBox="1"/>
          <p:nvPr/>
        </p:nvSpPr>
        <p:spPr>
          <a:xfrm>
            <a:off x="748451" y="3654296"/>
            <a:ext cx="4482679" cy="8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a:latin typeface="Palatino"/>
                <a:ea typeface="Palatino"/>
                <a:cs typeface="Palatino"/>
                <a:sym typeface="Palatino"/>
              </a:rPr>
              <a:t>git  help everyday  </a:t>
            </a:r>
          </a:p>
        </p:txBody>
      </p:sp>
      <p:sp>
        <p:nvSpPr>
          <p:cNvPr id="227" name="$git  help tutorial -2"/>
          <p:cNvSpPr txBox="1"/>
          <p:nvPr/>
        </p:nvSpPr>
        <p:spPr>
          <a:xfrm>
            <a:off x="815963" y="5457404"/>
            <a:ext cx="4347655" cy="89377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a:latin typeface="Palatino"/>
                <a:ea typeface="Palatino"/>
                <a:cs typeface="Palatino"/>
                <a:sym typeface="Palatino"/>
              </a:rPr>
              <a:t>git  help tutorial -2</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Double-click to edit"/>
          <p:cNvSpPr txBox="1"/>
          <p:nvPr>
            <p:ph type="body" sz="quarter" idx="1"/>
          </p:nvPr>
        </p:nvSpPr>
        <p:spPr>
          <a:prstGeom prst="rect">
            <a:avLst/>
          </a:prstGeom>
        </p:spPr>
        <p:txBody>
          <a:bodyPr/>
          <a:lstStyle/>
          <a:p>
            <a:pPr/>
          </a:p>
        </p:txBody>
      </p:sp>
      <p:pic>
        <p:nvPicPr>
          <p:cNvPr id="141" name="Pasted Graphic 1.tiff" descr="Pasted Graphic 1.tiff"/>
          <p:cNvPicPr>
            <a:picLocks noChangeAspect="1"/>
          </p:cNvPicPr>
          <p:nvPr/>
        </p:nvPicPr>
        <p:blipFill>
          <a:blip r:embed="rId2">
            <a:extLst/>
          </a:blip>
          <a:stretch>
            <a:fillRect/>
          </a:stretch>
        </p:blipFill>
        <p:spPr>
          <a:xfrm>
            <a:off x="1308581" y="1158680"/>
            <a:ext cx="9513691" cy="8126277"/>
          </a:xfrm>
          <a:prstGeom prst="rect">
            <a:avLst/>
          </a:prstGeom>
          <a:ln w="12700">
            <a:miter lim="400000"/>
          </a:ln>
        </p:spPr>
      </p:pic>
      <p:sp>
        <p:nvSpPr>
          <p:cNvPr id="142" name="Text"/>
          <p:cNvSpPr txBox="1"/>
          <p:nvPr/>
        </p:nvSpPr>
        <p:spPr>
          <a:xfrm>
            <a:off x="2014433" y="2800641"/>
            <a:ext cx="127001" cy="4779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355600">
              <a:spcBef>
                <a:spcPts val="0"/>
              </a:spcBef>
              <a:defRPr sz="1300">
                <a:solidFill>
                  <a:srgbClr val="000000"/>
                </a:solidFill>
                <a:latin typeface="Helvetica Neue"/>
                <a:ea typeface="Helvetica Neue"/>
                <a:cs typeface="Helvetica Neue"/>
                <a:sym typeface="Helvetica Neue"/>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4" name="Double-click to edit"/>
          <p:cNvSpPr txBox="1"/>
          <p:nvPr>
            <p:ph type="title"/>
          </p:nvPr>
        </p:nvSpPr>
        <p:spPr>
          <a:prstGeom prst="rect">
            <a:avLst/>
          </a:prstGeom>
        </p:spPr>
        <p:txBody>
          <a:bodyPr/>
          <a:lstStyle/>
          <a:p>
            <a:pPr/>
          </a:p>
        </p:txBody>
      </p:sp>
      <p:sp>
        <p:nvSpPr>
          <p:cNvPr id="145" name="Double-click to edit"/>
          <p:cNvSpPr txBox="1"/>
          <p:nvPr>
            <p:ph type="body" idx="1"/>
          </p:nvPr>
        </p:nvSpPr>
        <p:spPr>
          <a:prstGeom prst="rect">
            <a:avLst/>
          </a:prstGeom>
        </p:spPr>
        <p:txBody>
          <a:bodyPr/>
          <a:lstStyle/>
          <a:p>
            <a:pPr>
              <a:buBlip>
                <a:blip r:embed="rId3"/>
              </a:buBli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BCBCB"/>
        </a:solidFill>
      </p:bgPr>
    </p:bg>
    <p:spTree>
      <p:nvGrpSpPr>
        <p:cNvPr id="1" name=""/>
        <p:cNvGrpSpPr/>
        <p:nvPr/>
      </p:nvGrpSpPr>
      <p:grpSpPr>
        <a:xfrm>
          <a:off x="0" y="0"/>
          <a:ext cx="0" cy="0"/>
          <a:chOff x="0" y="0"/>
          <a:chExt cx="0" cy="0"/>
        </a:xfrm>
      </p:grpSpPr>
      <p:sp>
        <p:nvSpPr>
          <p:cNvPr id="147" name="$git  - -version"/>
          <p:cNvSpPr txBox="1"/>
          <p:nvPr/>
        </p:nvSpPr>
        <p:spPr>
          <a:xfrm>
            <a:off x="276857" y="1496723"/>
            <a:ext cx="3205486" cy="8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919191"/>
                </a:solidFill>
              </a:defRPr>
            </a:pPr>
            <a:r>
              <a:t>$</a:t>
            </a:r>
            <a:r>
              <a:rPr>
                <a:latin typeface="Palatino"/>
                <a:ea typeface="Palatino"/>
                <a:cs typeface="Palatino"/>
                <a:sym typeface="Palatino"/>
              </a:rPr>
              <a:t>git  - -version</a:t>
            </a:r>
          </a:p>
        </p:txBody>
      </p:sp>
      <p:sp>
        <p:nvSpPr>
          <p:cNvPr id="148" name="$git config - -global user.name “user_name”…"/>
          <p:cNvSpPr txBox="1"/>
          <p:nvPr/>
        </p:nvSpPr>
        <p:spPr>
          <a:xfrm>
            <a:off x="462117" y="3784282"/>
            <a:ext cx="12080566" cy="30829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a:latin typeface="Palatino"/>
                <a:ea typeface="Palatino"/>
                <a:cs typeface="Palatino"/>
                <a:sym typeface="Palatino"/>
              </a:rPr>
              <a:t>git config - -global user.name “</a:t>
            </a:r>
            <a:r>
              <a:rPr i="1">
                <a:solidFill>
                  <a:srgbClr val="0433FF"/>
                </a:solidFill>
                <a:latin typeface="Palatino"/>
                <a:ea typeface="Palatino"/>
                <a:cs typeface="Palatino"/>
                <a:sym typeface="Palatino"/>
              </a:rPr>
              <a:t>user_name</a:t>
            </a:r>
            <a:r>
              <a:rPr>
                <a:latin typeface="Palatino"/>
                <a:ea typeface="Palatino"/>
                <a:cs typeface="Palatino"/>
                <a:sym typeface="Palatino"/>
              </a:rPr>
              <a:t>”</a:t>
            </a:r>
            <a:endParaRPr>
              <a:latin typeface="Palatino"/>
              <a:ea typeface="Palatino"/>
              <a:cs typeface="Palatino"/>
              <a:sym typeface="Palatino"/>
            </a:endParaRPr>
          </a:p>
          <a:p>
            <a:pPr/>
            <a:r>
              <a:rPr>
                <a:latin typeface="Palatino"/>
                <a:ea typeface="Palatino"/>
                <a:cs typeface="Palatino"/>
                <a:sym typeface="Palatino"/>
              </a:rPr>
              <a:t> </a:t>
            </a:r>
            <a:r>
              <a:t>$</a:t>
            </a:r>
            <a:r>
              <a:rPr>
                <a:latin typeface="Palatino"/>
                <a:ea typeface="Palatino"/>
                <a:cs typeface="Palatino"/>
                <a:sym typeface="Palatino"/>
              </a:rPr>
              <a:t>git config - -global user.email  “</a:t>
            </a:r>
            <a:r>
              <a:rPr i="1">
                <a:solidFill>
                  <a:srgbClr val="0433FF"/>
                </a:solidFill>
                <a:latin typeface="Palatino"/>
                <a:ea typeface="Palatino"/>
                <a:cs typeface="Palatino"/>
                <a:sym typeface="Palatino"/>
              </a:rPr>
              <a:t>gitemail568@gmail.com</a:t>
            </a:r>
            <a:r>
              <a:rPr>
                <a:latin typeface="Palatino"/>
                <a:ea typeface="Palatino"/>
                <a:cs typeface="Palatino"/>
                <a:sym typeface="Palatino"/>
              </a:rPr>
              <a:t>”</a:t>
            </a:r>
            <a:endParaRPr>
              <a:latin typeface="Palatino"/>
              <a:ea typeface="Palatino"/>
              <a:cs typeface="Palatino"/>
              <a:sym typeface="Palatino"/>
            </a:endParaRPr>
          </a:p>
        </p:txBody>
      </p:sp>
      <p:sp>
        <p:nvSpPr>
          <p:cNvPr id="149" name="$git  config  - -list"/>
          <p:cNvSpPr txBox="1"/>
          <p:nvPr/>
        </p:nvSpPr>
        <p:spPr>
          <a:xfrm>
            <a:off x="97274" y="2640503"/>
            <a:ext cx="3824759" cy="8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a:latin typeface="Palatino"/>
                <a:ea typeface="Palatino"/>
                <a:cs typeface="Palatino"/>
                <a:sym typeface="Palatino"/>
              </a:rPr>
              <a:t>git  config  - -list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51" name="open-folder.png" descr="open-folder.png"/>
          <p:cNvPicPr>
            <a:picLocks noChangeAspect="1"/>
          </p:cNvPicPr>
          <p:nvPr/>
        </p:nvPicPr>
        <p:blipFill>
          <a:blip r:embed="rId2">
            <a:extLst/>
          </a:blip>
          <a:stretch>
            <a:fillRect/>
          </a:stretch>
        </p:blipFill>
        <p:spPr>
          <a:xfrm>
            <a:off x="1634953" y="-603404"/>
            <a:ext cx="10331867" cy="10331867"/>
          </a:xfrm>
          <a:prstGeom prst="rect">
            <a:avLst/>
          </a:prstGeom>
          <a:ln w="12700">
            <a:miter lim="400000"/>
          </a:ln>
        </p:spPr>
      </p:pic>
      <p:sp>
        <p:nvSpPr>
          <p:cNvPr id="152" name="My-project"/>
          <p:cNvSpPr txBox="1"/>
          <p:nvPr/>
        </p:nvSpPr>
        <p:spPr>
          <a:xfrm>
            <a:off x="2416887" y="838253"/>
            <a:ext cx="2783447" cy="8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My-project</a:t>
            </a:r>
            <a:r>
              <a:rPr>
                <a:latin typeface="Palatino"/>
                <a:ea typeface="Palatino"/>
                <a:cs typeface="Palatino"/>
                <a:sym typeface="Palatino"/>
              </a:rPr>
              <a:t>  </a:t>
            </a:r>
          </a:p>
        </p:txBody>
      </p:sp>
      <p:pic>
        <p:nvPicPr>
          <p:cNvPr id="153" name="folder.png" descr="folder.png"/>
          <p:cNvPicPr>
            <a:picLocks noChangeAspect="1"/>
          </p:cNvPicPr>
          <p:nvPr/>
        </p:nvPicPr>
        <p:blipFill>
          <a:blip r:embed="rId3">
            <a:extLst/>
          </a:blip>
          <a:stretch>
            <a:fillRect/>
          </a:stretch>
        </p:blipFill>
        <p:spPr>
          <a:xfrm>
            <a:off x="2627336" y="1126661"/>
            <a:ext cx="7300177" cy="7300177"/>
          </a:xfrm>
          <a:prstGeom prst="rect">
            <a:avLst/>
          </a:prstGeom>
          <a:ln w="12700">
            <a:miter lim="400000"/>
          </a:ln>
        </p:spPr>
      </p:pic>
      <p:sp>
        <p:nvSpPr>
          <p:cNvPr id="154" name="Working directory"/>
          <p:cNvSpPr txBox="1"/>
          <p:nvPr/>
        </p:nvSpPr>
        <p:spPr>
          <a:xfrm>
            <a:off x="5936441" y="2259951"/>
            <a:ext cx="4041081" cy="8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Working directory</a:t>
            </a:r>
            <a:r>
              <a:rPr>
                <a:latin typeface="Palatino"/>
                <a:ea typeface="Palatino"/>
                <a:cs typeface="Palatino"/>
                <a:sym typeface="Palatino"/>
              </a:rPr>
              <a:t>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chemeClr val="accent2">
            <a:hueOff val="-140711"/>
            <a:satOff val="8692"/>
            <a:lumOff val="18793"/>
          </a:schemeClr>
        </a:solidFill>
      </p:bgPr>
    </p:bg>
    <p:spTree>
      <p:nvGrpSpPr>
        <p:cNvPr id="1" name=""/>
        <p:cNvGrpSpPr/>
        <p:nvPr/>
      </p:nvGrpSpPr>
      <p:grpSpPr>
        <a:xfrm>
          <a:off x="0" y="0"/>
          <a:ext cx="0" cy="0"/>
          <a:chOff x="0" y="0"/>
          <a:chExt cx="0" cy="0"/>
        </a:xfrm>
      </p:grpSpPr>
      <p:sp>
        <p:nvSpPr>
          <p:cNvPr id="156" name="$git  init"/>
          <p:cNvSpPr txBox="1"/>
          <p:nvPr/>
        </p:nvSpPr>
        <p:spPr>
          <a:xfrm>
            <a:off x="554796" y="286064"/>
            <a:ext cx="4951333" cy="22675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spcBef>
                <a:spcPts val="0"/>
              </a:spcBef>
              <a:defRPr sz="10300"/>
            </a:pPr>
            <a:r>
              <a:t>$</a:t>
            </a:r>
            <a:r>
              <a:rPr>
                <a:latin typeface="Palatino"/>
                <a:ea typeface="Palatino"/>
                <a:cs typeface="Palatino"/>
                <a:sym typeface="Palatino"/>
              </a:rPr>
              <a:t>git  </a:t>
            </a:r>
            <a:r>
              <a:rPr>
                <a:solidFill>
                  <a:srgbClr val="149CFA"/>
                </a:solidFill>
                <a:latin typeface="Palatino"/>
                <a:ea typeface="Palatino"/>
                <a:cs typeface="Palatino"/>
                <a:sym typeface="Palatino"/>
              </a:rPr>
              <a:t>init</a:t>
            </a:r>
          </a:p>
        </p:txBody>
      </p:sp>
      <p:sp>
        <p:nvSpPr>
          <p:cNvPr id="157" name="Initialized empty Git repository in /Users/kammili.damodar/Downloads/IP/program_track/.git/"/>
          <p:cNvSpPr txBox="1"/>
          <p:nvPr/>
        </p:nvSpPr>
        <p:spPr>
          <a:xfrm>
            <a:off x="515269" y="2494431"/>
            <a:ext cx="10994427" cy="198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800"/>
              </a:spcBef>
              <a:defRPr sz="3000"/>
            </a:pPr>
            <a:r>
              <a:rPr>
                <a:solidFill>
                  <a:srgbClr val="149CFA"/>
                </a:solidFill>
                <a:latin typeface="Palatino"/>
                <a:ea typeface="Palatino"/>
                <a:cs typeface="Palatino"/>
                <a:sym typeface="Palatino"/>
              </a:rPr>
              <a:t>Initialized </a:t>
            </a:r>
            <a:r>
              <a:rPr>
                <a:solidFill>
                  <a:srgbClr val="000000"/>
                </a:solidFill>
                <a:latin typeface="Palatino"/>
                <a:ea typeface="Palatino"/>
                <a:cs typeface="Palatino"/>
                <a:sym typeface="Palatino"/>
              </a:rPr>
              <a:t>empty </a:t>
            </a:r>
            <a:r>
              <a:rPr>
                <a:solidFill>
                  <a:srgbClr val="6D97DC"/>
                </a:solidFill>
                <a:latin typeface="Palatino"/>
                <a:ea typeface="Palatino"/>
                <a:cs typeface="Palatino"/>
                <a:sym typeface="Palatino"/>
              </a:rPr>
              <a:t>Git repository</a:t>
            </a:r>
            <a:r>
              <a:rPr>
                <a:solidFill>
                  <a:srgbClr val="000000"/>
                </a:solidFill>
                <a:latin typeface="Palatino"/>
                <a:ea typeface="Palatino"/>
                <a:cs typeface="Palatino"/>
                <a:sym typeface="Palatino"/>
              </a:rPr>
              <a:t> in /Users/kammili.damodar/Downloads/IP/program_track/.git/</a:t>
            </a:r>
            <a:endParaRPr>
              <a:solidFill>
                <a:srgbClr val="000000"/>
              </a:solidFill>
              <a:latin typeface="Palatino"/>
              <a:ea typeface="Palatino"/>
              <a:cs typeface="Palatino"/>
              <a:sym typeface="Palatino"/>
            </a:endParaR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1">
            <a:lumOff val="-12777"/>
          </a:schemeClr>
        </a:solidFill>
      </p:bgPr>
    </p:bg>
    <p:spTree>
      <p:nvGrpSpPr>
        <p:cNvPr id="1" name=""/>
        <p:cNvGrpSpPr/>
        <p:nvPr/>
      </p:nvGrpSpPr>
      <p:grpSpPr>
        <a:xfrm>
          <a:off x="0" y="0"/>
          <a:ext cx="0" cy="0"/>
          <a:chOff x="0" y="0"/>
          <a:chExt cx="0" cy="0"/>
        </a:xfrm>
      </p:grpSpPr>
      <p:sp>
        <p:nvSpPr>
          <p:cNvPr id="159" name="$git  init"/>
          <p:cNvSpPr txBox="1"/>
          <p:nvPr/>
        </p:nvSpPr>
        <p:spPr>
          <a:xfrm>
            <a:off x="554796" y="286064"/>
            <a:ext cx="4951333" cy="22675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spcBef>
                <a:spcPts val="0"/>
              </a:spcBef>
              <a:defRPr sz="10300"/>
            </a:pPr>
            <a:r>
              <a:t>$</a:t>
            </a:r>
            <a:r>
              <a:rPr>
                <a:latin typeface="Palatino"/>
                <a:ea typeface="Palatino"/>
                <a:cs typeface="Palatino"/>
                <a:sym typeface="Palatino"/>
              </a:rPr>
              <a:t>git  </a:t>
            </a:r>
            <a:r>
              <a:rPr>
                <a:solidFill>
                  <a:schemeClr val="accent3">
                    <a:hueOff val="-325758"/>
                    <a:satOff val="-10149"/>
                    <a:lumOff val="-13174"/>
                  </a:schemeClr>
                </a:solidFill>
                <a:latin typeface="Palatino"/>
                <a:ea typeface="Palatino"/>
                <a:cs typeface="Palatino"/>
                <a:sym typeface="Palatino"/>
              </a:rPr>
              <a:t>init</a:t>
            </a:r>
          </a:p>
        </p:txBody>
      </p:sp>
      <p:sp>
        <p:nvSpPr>
          <p:cNvPr id="160" name="Initialized empty Git repository in /Users/kammili.damodar/Downloads/IP/program_track/.git/"/>
          <p:cNvSpPr txBox="1"/>
          <p:nvPr/>
        </p:nvSpPr>
        <p:spPr>
          <a:xfrm>
            <a:off x="515269" y="2494431"/>
            <a:ext cx="10994427" cy="198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800"/>
              </a:spcBef>
              <a:defRPr sz="3000"/>
            </a:pPr>
            <a:r>
              <a:rPr>
                <a:solidFill>
                  <a:schemeClr val="accent3">
                    <a:hueOff val="-325758"/>
                    <a:satOff val="-10149"/>
                    <a:lumOff val="-13174"/>
                  </a:schemeClr>
                </a:solidFill>
                <a:latin typeface="Palatino"/>
                <a:ea typeface="Palatino"/>
                <a:cs typeface="Palatino"/>
                <a:sym typeface="Palatino"/>
              </a:rPr>
              <a:t>Initialized</a:t>
            </a:r>
            <a:r>
              <a:rPr>
                <a:solidFill>
                  <a:srgbClr val="149CFA"/>
                </a:solidFill>
                <a:latin typeface="Palatino"/>
                <a:ea typeface="Palatino"/>
                <a:cs typeface="Palatino"/>
                <a:sym typeface="Palatino"/>
              </a:rPr>
              <a:t> </a:t>
            </a:r>
            <a:r>
              <a:rPr>
                <a:solidFill>
                  <a:srgbClr val="000000"/>
                </a:solidFill>
                <a:latin typeface="Palatino"/>
                <a:ea typeface="Palatino"/>
                <a:cs typeface="Palatino"/>
                <a:sym typeface="Palatino"/>
              </a:rPr>
              <a:t>empty </a:t>
            </a:r>
            <a:r>
              <a:rPr>
                <a:solidFill>
                  <a:schemeClr val="accent3">
                    <a:hueOff val="-325758"/>
                    <a:satOff val="-10149"/>
                    <a:lumOff val="-13174"/>
                  </a:schemeClr>
                </a:solidFill>
                <a:latin typeface="Palatino"/>
                <a:ea typeface="Palatino"/>
                <a:cs typeface="Palatino"/>
                <a:sym typeface="Palatino"/>
              </a:rPr>
              <a:t>Git repository</a:t>
            </a:r>
            <a:r>
              <a:rPr>
                <a:solidFill>
                  <a:srgbClr val="000000"/>
                </a:solidFill>
                <a:latin typeface="Palatino"/>
                <a:ea typeface="Palatino"/>
                <a:cs typeface="Palatino"/>
                <a:sym typeface="Palatino"/>
              </a:rPr>
              <a:t> in /Users/kammili.damodar/Downloads/IP/program_track/.git/</a:t>
            </a:r>
            <a:endParaRPr>
              <a:solidFill>
                <a:srgbClr val="000000"/>
              </a:solidFill>
              <a:latin typeface="Palatino"/>
              <a:ea typeface="Palatino"/>
              <a:cs typeface="Palatino"/>
              <a:sym typeface="Palatino"/>
            </a:endParaRPr>
          </a:p>
        </p:txBody>
      </p:sp>
      <p:pic>
        <p:nvPicPr>
          <p:cNvPr id="161" name="folder.png" descr="folder.png"/>
          <p:cNvPicPr>
            <a:picLocks noChangeAspect="1"/>
          </p:cNvPicPr>
          <p:nvPr/>
        </p:nvPicPr>
        <p:blipFill>
          <a:blip r:embed="rId2">
            <a:extLst/>
          </a:blip>
          <a:stretch>
            <a:fillRect/>
          </a:stretch>
        </p:blipFill>
        <p:spPr>
          <a:xfrm>
            <a:off x="5094906" y="3238894"/>
            <a:ext cx="6113246" cy="6113246"/>
          </a:xfrm>
          <a:prstGeom prst="rect">
            <a:avLst/>
          </a:prstGeom>
          <a:ln w="12700">
            <a:miter lim="400000"/>
          </a:ln>
        </p:spPr>
      </p:pic>
      <p:sp>
        <p:nvSpPr>
          <p:cNvPr id="162" name=".git"/>
          <p:cNvSpPr txBox="1"/>
          <p:nvPr/>
        </p:nvSpPr>
        <p:spPr>
          <a:xfrm>
            <a:off x="8986631" y="4040816"/>
            <a:ext cx="1056408" cy="8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a:latin typeface="Palatino"/>
                <a:ea typeface="Palatino"/>
                <a:cs typeface="Palatino"/>
                <a:sym typeface="Palatino"/>
              </a:rPr>
              <a:t>git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64" name="open-folder.png" descr="open-folder.png"/>
          <p:cNvPicPr>
            <a:picLocks noChangeAspect="1"/>
          </p:cNvPicPr>
          <p:nvPr/>
        </p:nvPicPr>
        <p:blipFill>
          <a:blip r:embed="rId2">
            <a:extLst/>
          </a:blip>
          <a:stretch>
            <a:fillRect/>
          </a:stretch>
        </p:blipFill>
        <p:spPr>
          <a:xfrm>
            <a:off x="1634953" y="-603404"/>
            <a:ext cx="10331867" cy="10331867"/>
          </a:xfrm>
          <a:prstGeom prst="rect">
            <a:avLst/>
          </a:prstGeom>
          <a:ln w="12700">
            <a:miter lim="400000"/>
          </a:ln>
        </p:spPr>
      </p:pic>
      <p:sp>
        <p:nvSpPr>
          <p:cNvPr id="165" name="Myproject"/>
          <p:cNvSpPr txBox="1"/>
          <p:nvPr/>
        </p:nvSpPr>
        <p:spPr>
          <a:xfrm>
            <a:off x="2416887" y="838253"/>
            <a:ext cx="2561470" cy="8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Myproject</a:t>
            </a:r>
            <a:r>
              <a:rPr>
                <a:latin typeface="Palatino"/>
                <a:ea typeface="Palatino"/>
                <a:cs typeface="Palatino"/>
                <a:sym typeface="Palatino"/>
              </a:rPr>
              <a:t>  </a:t>
            </a:r>
          </a:p>
        </p:txBody>
      </p:sp>
      <p:pic>
        <p:nvPicPr>
          <p:cNvPr id="166" name="folder.png" descr="folder.png"/>
          <p:cNvPicPr>
            <a:picLocks noChangeAspect="1"/>
          </p:cNvPicPr>
          <p:nvPr/>
        </p:nvPicPr>
        <p:blipFill>
          <a:blip r:embed="rId3">
            <a:extLst/>
          </a:blip>
          <a:stretch>
            <a:fillRect/>
          </a:stretch>
        </p:blipFill>
        <p:spPr>
          <a:xfrm>
            <a:off x="7221696" y="2944295"/>
            <a:ext cx="3865010" cy="3865010"/>
          </a:xfrm>
          <a:prstGeom prst="rect">
            <a:avLst/>
          </a:prstGeom>
          <a:ln w="12700">
            <a:miter lim="400000"/>
          </a:ln>
        </p:spPr>
      </p:pic>
      <p:pic>
        <p:nvPicPr>
          <p:cNvPr id="167" name="folder.png" descr="folder.png"/>
          <p:cNvPicPr>
            <a:picLocks noChangeAspect="1"/>
          </p:cNvPicPr>
          <p:nvPr/>
        </p:nvPicPr>
        <p:blipFill>
          <a:blip r:embed="rId3">
            <a:extLst/>
          </a:blip>
          <a:stretch>
            <a:fillRect/>
          </a:stretch>
        </p:blipFill>
        <p:spPr>
          <a:xfrm>
            <a:off x="2627336" y="2694563"/>
            <a:ext cx="4164373" cy="4164373"/>
          </a:xfrm>
          <a:prstGeom prst="rect">
            <a:avLst/>
          </a:prstGeom>
          <a:ln w="12700">
            <a:miter lim="400000"/>
          </a:ln>
        </p:spPr>
      </p:pic>
      <p:sp>
        <p:nvSpPr>
          <p:cNvPr id="168" name="Working directory"/>
          <p:cNvSpPr txBox="1"/>
          <p:nvPr/>
        </p:nvSpPr>
        <p:spPr>
          <a:xfrm>
            <a:off x="2823669" y="3621789"/>
            <a:ext cx="4041081" cy="8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433FF"/>
                </a:solidFill>
              </a:defRPr>
            </a:pPr>
            <a:r>
              <a:t>Working directory</a:t>
            </a:r>
            <a:r>
              <a:rPr>
                <a:latin typeface="Palatino"/>
                <a:ea typeface="Palatino"/>
                <a:cs typeface="Palatino"/>
                <a:sym typeface="Palatino"/>
              </a:rPr>
              <a:t> </a:t>
            </a:r>
          </a:p>
        </p:txBody>
      </p:sp>
      <p:sp>
        <p:nvSpPr>
          <p:cNvPr id="169" name=".git"/>
          <p:cNvSpPr txBox="1"/>
          <p:nvPr/>
        </p:nvSpPr>
        <p:spPr>
          <a:xfrm>
            <a:off x="9495449" y="3247657"/>
            <a:ext cx="1056408" cy="8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a:latin typeface="Palatino"/>
                <a:ea typeface="Palatino"/>
                <a:cs typeface="Palatino"/>
                <a:sym typeface="Palatino"/>
              </a:rPr>
              <a:t>git  </a:t>
            </a:r>
          </a:p>
        </p:txBody>
      </p:sp>
      <p:sp>
        <p:nvSpPr>
          <p:cNvPr id="170" name="Calculator.c"/>
          <p:cNvSpPr txBox="1"/>
          <p:nvPr/>
        </p:nvSpPr>
        <p:spPr>
          <a:xfrm>
            <a:off x="3341363" y="4351299"/>
            <a:ext cx="2736318"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Calculator.c</a:t>
            </a:r>
          </a:p>
        </p:txBody>
      </p:sp>
      <p:sp>
        <p:nvSpPr>
          <p:cNvPr id="171" name="Task_manager.c"/>
          <p:cNvSpPr txBox="1"/>
          <p:nvPr/>
        </p:nvSpPr>
        <p:spPr>
          <a:xfrm>
            <a:off x="3153136" y="4997376"/>
            <a:ext cx="3542693"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Task_manager.c</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73" name="open-folder.png" descr="open-folder.png"/>
          <p:cNvPicPr>
            <a:picLocks noChangeAspect="1"/>
          </p:cNvPicPr>
          <p:nvPr/>
        </p:nvPicPr>
        <p:blipFill>
          <a:blip r:embed="rId2">
            <a:extLst/>
          </a:blip>
          <a:stretch>
            <a:fillRect/>
          </a:stretch>
        </p:blipFill>
        <p:spPr>
          <a:xfrm>
            <a:off x="1515231" y="-753056"/>
            <a:ext cx="10331867" cy="10331867"/>
          </a:xfrm>
          <a:prstGeom prst="rect">
            <a:avLst/>
          </a:prstGeom>
          <a:ln w="12700">
            <a:miter lim="400000"/>
          </a:ln>
        </p:spPr>
      </p:pic>
      <p:sp>
        <p:nvSpPr>
          <p:cNvPr id="174" name="Myproject"/>
          <p:cNvSpPr txBox="1"/>
          <p:nvPr/>
        </p:nvSpPr>
        <p:spPr>
          <a:xfrm>
            <a:off x="2416887" y="838253"/>
            <a:ext cx="2561470" cy="8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Myproject</a:t>
            </a:r>
            <a:r>
              <a:rPr>
                <a:latin typeface="Palatino"/>
                <a:ea typeface="Palatino"/>
                <a:cs typeface="Palatino"/>
                <a:sym typeface="Palatino"/>
              </a:rPr>
              <a:t>  </a:t>
            </a:r>
          </a:p>
        </p:txBody>
      </p:sp>
      <p:pic>
        <p:nvPicPr>
          <p:cNvPr id="175" name="folder.png" descr="folder.png"/>
          <p:cNvPicPr>
            <a:picLocks noChangeAspect="1"/>
          </p:cNvPicPr>
          <p:nvPr/>
        </p:nvPicPr>
        <p:blipFill>
          <a:blip r:embed="rId3">
            <a:extLst/>
          </a:blip>
          <a:stretch>
            <a:fillRect/>
          </a:stretch>
        </p:blipFill>
        <p:spPr>
          <a:xfrm>
            <a:off x="7221696" y="2944295"/>
            <a:ext cx="3865010" cy="3865010"/>
          </a:xfrm>
          <a:prstGeom prst="rect">
            <a:avLst/>
          </a:prstGeom>
          <a:ln w="12700">
            <a:miter lim="400000"/>
          </a:ln>
        </p:spPr>
      </p:pic>
      <p:pic>
        <p:nvPicPr>
          <p:cNvPr id="176" name="folder.png" descr="folder.png"/>
          <p:cNvPicPr>
            <a:picLocks noChangeAspect="1"/>
          </p:cNvPicPr>
          <p:nvPr/>
        </p:nvPicPr>
        <p:blipFill>
          <a:blip r:embed="rId3">
            <a:extLst/>
          </a:blip>
          <a:stretch>
            <a:fillRect/>
          </a:stretch>
        </p:blipFill>
        <p:spPr>
          <a:xfrm>
            <a:off x="2627336" y="2694563"/>
            <a:ext cx="4164373" cy="4164373"/>
          </a:xfrm>
          <a:prstGeom prst="rect">
            <a:avLst/>
          </a:prstGeom>
          <a:ln w="12700">
            <a:miter lim="400000"/>
          </a:ln>
        </p:spPr>
      </p:pic>
      <p:sp>
        <p:nvSpPr>
          <p:cNvPr id="177" name="Working directory"/>
          <p:cNvSpPr txBox="1"/>
          <p:nvPr/>
        </p:nvSpPr>
        <p:spPr>
          <a:xfrm>
            <a:off x="2823669" y="3621789"/>
            <a:ext cx="4041081" cy="8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Working directory</a:t>
            </a:r>
            <a:r>
              <a:rPr>
                <a:latin typeface="Palatino"/>
                <a:ea typeface="Palatino"/>
                <a:cs typeface="Palatino"/>
                <a:sym typeface="Palatino"/>
              </a:rPr>
              <a:t> </a:t>
            </a:r>
          </a:p>
        </p:txBody>
      </p:sp>
      <p:sp>
        <p:nvSpPr>
          <p:cNvPr id="178" name=".git"/>
          <p:cNvSpPr txBox="1"/>
          <p:nvPr/>
        </p:nvSpPr>
        <p:spPr>
          <a:xfrm>
            <a:off x="9495449" y="3247657"/>
            <a:ext cx="1056408" cy="8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a:latin typeface="Palatino"/>
                <a:ea typeface="Palatino"/>
                <a:cs typeface="Palatino"/>
                <a:sym typeface="Palatino"/>
              </a:rPr>
              <a:t>git  </a:t>
            </a:r>
          </a:p>
        </p:txBody>
      </p:sp>
      <p:sp>
        <p:nvSpPr>
          <p:cNvPr id="179" name="Calculator.c"/>
          <p:cNvSpPr txBox="1"/>
          <p:nvPr/>
        </p:nvSpPr>
        <p:spPr>
          <a:xfrm>
            <a:off x="2847510" y="4451349"/>
            <a:ext cx="2736318"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2600"/>
                </a:solidFill>
              </a:defRPr>
            </a:lvl1pPr>
          </a:lstStyle>
          <a:p>
            <a:pPr/>
            <a:r>
              <a:t>Calculator.c</a:t>
            </a:r>
          </a:p>
        </p:txBody>
      </p:sp>
      <p:sp>
        <p:nvSpPr>
          <p:cNvPr id="180" name="Task_manager.c"/>
          <p:cNvSpPr txBox="1"/>
          <p:nvPr/>
        </p:nvSpPr>
        <p:spPr>
          <a:xfrm>
            <a:off x="2938176" y="5191924"/>
            <a:ext cx="3542693"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2600"/>
                </a:solidFill>
              </a:defRPr>
            </a:lvl1pPr>
          </a:lstStyle>
          <a:p>
            <a:pPr/>
            <a:r>
              <a:t>Task_manager.c</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Parchment">
  <a:themeElements>
    <a:clrScheme name="Parchment">
      <a:dk1>
        <a:srgbClr val="3E231A"/>
      </a:dk1>
      <a:lt1>
        <a:srgbClr val="24383E"/>
      </a:lt1>
      <a:dk2>
        <a:srgbClr val="5C5E5F"/>
      </a:dk2>
      <a:lt2>
        <a:srgbClr val="CBCBCB"/>
      </a:lt2>
      <a:accent1>
        <a:srgbClr val="738CAB"/>
      </a:accent1>
      <a:accent2>
        <a:srgbClr val="7E9769"/>
      </a:accent2>
      <a:accent3>
        <a:srgbClr val="D3B64B"/>
      </a:accent3>
      <a:accent4>
        <a:srgbClr val="B99769"/>
      </a:accent4>
      <a:accent5>
        <a:srgbClr val="981800"/>
      </a:accent5>
      <a:accent6>
        <a:srgbClr val="9383A0"/>
      </a:accent6>
      <a:hlink>
        <a:srgbClr val="0000FF"/>
      </a:hlink>
      <a:folHlink>
        <a:srgbClr val="FF00FF"/>
      </a:folHlink>
    </a:clrScheme>
    <a:fontScheme name="Parchment">
      <a:majorFont>
        <a:latin typeface="Papyrus"/>
        <a:ea typeface="Papyrus"/>
        <a:cs typeface="Papyrus"/>
      </a:majorFont>
      <a:minorFont>
        <a:latin typeface="Papyrus"/>
        <a:ea typeface="Papyrus"/>
        <a:cs typeface="Papyrus"/>
      </a:minorFont>
    </a:fontScheme>
    <a:fmtScheme name="Parchm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25000"/>
              </a:srgbClr>
            </a:outerShdw>
          </a:effectLst>
        </a:effectStyle>
        <a:effectStyle>
          <a:effectLst>
            <a:outerShdw sx="100000" sy="100000" kx="0" ky="0" algn="b" rotWithShape="0" blurRad="50800" dist="25400" dir="5400000">
              <a:srgbClr val="000000">
                <a:alpha val="25000"/>
              </a:srgbClr>
            </a:outerShdw>
          </a:effectLst>
        </a:effectStyle>
        <a:effectStyle>
          <a:effectLst>
            <a:outerShdw sx="100000" sy="100000" kx="0" ky="0" algn="b" rotWithShape="0" blurRad="50800" dist="25400" dir="540000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25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76200" dist="12700" dir="5400000">
                <a:srgbClr val="000000">
                  <a:alpha val="50000"/>
                </a:srgbClr>
              </a:outerShdw>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rgbClr val="3E231A"/>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3000"/>
          </a:spcBef>
          <a:spcAft>
            <a:spcPts val="0"/>
          </a:spcAft>
          <a:buClrTx/>
          <a:buSzTx/>
          <a:buFontTx/>
          <a:buNone/>
          <a:tabLst/>
          <a:defRPr b="0" baseline="0" cap="none" i="0" spc="0" strike="noStrike" sz="3800" u="none" kumimoji="0" normalizeH="0">
            <a:ln>
              <a:noFill/>
            </a:ln>
            <a:solidFill>
              <a:srgbClr val="3E231A"/>
            </a:solidFill>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Parchment">
  <a:themeElements>
    <a:clrScheme name="Parchment">
      <a:dk1>
        <a:srgbClr val="000000"/>
      </a:dk1>
      <a:lt1>
        <a:srgbClr val="FFFFFF"/>
      </a:lt1>
      <a:dk2>
        <a:srgbClr val="5C5E5F"/>
      </a:dk2>
      <a:lt2>
        <a:srgbClr val="CBCBCB"/>
      </a:lt2>
      <a:accent1>
        <a:srgbClr val="738CAB"/>
      </a:accent1>
      <a:accent2>
        <a:srgbClr val="7E9769"/>
      </a:accent2>
      <a:accent3>
        <a:srgbClr val="D3B64B"/>
      </a:accent3>
      <a:accent4>
        <a:srgbClr val="B99769"/>
      </a:accent4>
      <a:accent5>
        <a:srgbClr val="981800"/>
      </a:accent5>
      <a:accent6>
        <a:srgbClr val="9383A0"/>
      </a:accent6>
      <a:hlink>
        <a:srgbClr val="0000FF"/>
      </a:hlink>
      <a:folHlink>
        <a:srgbClr val="FF00FF"/>
      </a:folHlink>
    </a:clrScheme>
    <a:fontScheme name="Parchment">
      <a:majorFont>
        <a:latin typeface="Papyrus"/>
        <a:ea typeface="Papyrus"/>
        <a:cs typeface="Papyrus"/>
      </a:majorFont>
      <a:minorFont>
        <a:latin typeface="Papyrus"/>
        <a:ea typeface="Papyrus"/>
        <a:cs typeface="Papyrus"/>
      </a:minorFont>
    </a:fontScheme>
    <a:fmtScheme name="Parchm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25000"/>
              </a:srgbClr>
            </a:outerShdw>
          </a:effectLst>
        </a:effectStyle>
        <a:effectStyle>
          <a:effectLst>
            <a:outerShdw sx="100000" sy="100000" kx="0" ky="0" algn="b" rotWithShape="0" blurRad="50800" dist="25400" dir="5400000">
              <a:srgbClr val="000000">
                <a:alpha val="25000"/>
              </a:srgbClr>
            </a:outerShdw>
          </a:effectLst>
        </a:effectStyle>
        <a:effectStyle>
          <a:effectLst>
            <a:outerShdw sx="100000" sy="100000" kx="0" ky="0" algn="b" rotWithShape="0" blurRad="50800" dist="25400" dir="540000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25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76200" dist="12700" dir="5400000">
                <a:srgbClr val="000000">
                  <a:alpha val="50000"/>
                </a:srgbClr>
              </a:outerShdw>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rgbClr val="3E231A"/>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3000"/>
          </a:spcBef>
          <a:spcAft>
            <a:spcPts val="0"/>
          </a:spcAft>
          <a:buClrTx/>
          <a:buSzTx/>
          <a:buFontTx/>
          <a:buNone/>
          <a:tabLst/>
          <a:defRPr b="0" baseline="0" cap="none" i="0" spc="0" strike="noStrike" sz="3800" u="none" kumimoji="0" normalizeH="0">
            <a:ln>
              <a:noFill/>
            </a:ln>
            <a:solidFill>
              <a:srgbClr val="3E231A"/>
            </a:solidFill>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